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6"/>
  </p:notesMasterIdLst>
  <p:handoutMasterIdLst>
    <p:handoutMasterId r:id="rId17"/>
  </p:handoutMasterIdLst>
  <p:sldIdLst>
    <p:sldId id="607" r:id="rId2"/>
    <p:sldId id="728" r:id="rId3"/>
    <p:sldId id="734" r:id="rId4"/>
    <p:sldId id="736" r:id="rId5"/>
    <p:sldId id="729" r:id="rId6"/>
    <p:sldId id="735" r:id="rId7"/>
    <p:sldId id="730" r:id="rId8"/>
    <p:sldId id="731" r:id="rId9"/>
    <p:sldId id="737" r:id="rId10"/>
    <p:sldId id="732" r:id="rId11"/>
    <p:sldId id="738" r:id="rId12"/>
    <p:sldId id="733" r:id="rId13"/>
    <p:sldId id="739" r:id="rId14"/>
    <p:sldId id="574" r:id="rId15"/>
  </p:sldIdLst>
  <p:sldSz cx="9144000" cy="6858000" type="screen4x3"/>
  <p:notesSz cx="6797675" cy="9926638"/>
  <p:defaultTextStyle>
    <a:defPPr>
      <a:defRPr lang="en-GB"/>
    </a:defPPr>
    <a:lvl1pPr algn="l" rtl="0" fontAlgn="base">
      <a:spcBef>
        <a:spcPct val="0"/>
      </a:spcBef>
      <a:spcAft>
        <a:spcPct val="0"/>
      </a:spcAft>
      <a:defRPr sz="2400" kern="1200">
        <a:solidFill>
          <a:schemeClr val="bg1"/>
        </a:solidFill>
        <a:latin typeface="Times New Roman" panose="02020603050405020304" pitchFamily="18" charset="0"/>
        <a:ea typeface="Arial Unicode MS" pitchFamily="34" charset="-128"/>
        <a:cs typeface="Arial Unicode MS" pitchFamily="34" charset="-128"/>
      </a:defRPr>
    </a:lvl1pPr>
    <a:lvl2pPr marL="457200" algn="l" rtl="0" fontAlgn="base">
      <a:spcBef>
        <a:spcPct val="0"/>
      </a:spcBef>
      <a:spcAft>
        <a:spcPct val="0"/>
      </a:spcAft>
      <a:defRPr sz="2400" kern="1200">
        <a:solidFill>
          <a:schemeClr val="bg1"/>
        </a:solidFill>
        <a:latin typeface="Times New Roman" panose="02020603050405020304" pitchFamily="18" charset="0"/>
        <a:ea typeface="Arial Unicode MS" pitchFamily="34" charset="-128"/>
        <a:cs typeface="Arial Unicode MS" pitchFamily="34" charset="-128"/>
      </a:defRPr>
    </a:lvl2pPr>
    <a:lvl3pPr marL="914400" algn="l" rtl="0" fontAlgn="base">
      <a:spcBef>
        <a:spcPct val="0"/>
      </a:spcBef>
      <a:spcAft>
        <a:spcPct val="0"/>
      </a:spcAft>
      <a:defRPr sz="2400" kern="1200">
        <a:solidFill>
          <a:schemeClr val="bg1"/>
        </a:solidFill>
        <a:latin typeface="Times New Roman" panose="02020603050405020304" pitchFamily="18" charset="0"/>
        <a:ea typeface="Arial Unicode MS" pitchFamily="34" charset="-128"/>
        <a:cs typeface="Arial Unicode MS" pitchFamily="34" charset="-128"/>
      </a:defRPr>
    </a:lvl3pPr>
    <a:lvl4pPr marL="1371600" algn="l" rtl="0" fontAlgn="base">
      <a:spcBef>
        <a:spcPct val="0"/>
      </a:spcBef>
      <a:spcAft>
        <a:spcPct val="0"/>
      </a:spcAft>
      <a:defRPr sz="2400" kern="1200">
        <a:solidFill>
          <a:schemeClr val="bg1"/>
        </a:solidFill>
        <a:latin typeface="Times New Roman" panose="02020603050405020304" pitchFamily="18" charset="0"/>
        <a:ea typeface="Arial Unicode MS" pitchFamily="34" charset="-128"/>
        <a:cs typeface="Arial Unicode MS" pitchFamily="34" charset="-128"/>
      </a:defRPr>
    </a:lvl4pPr>
    <a:lvl5pPr marL="1828800" algn="l" rtl="0" fontAlgn="base">
      <a:spcBef>
        <a:spcPct val="0"/>
      </a:spcBef>
      <a:spcAft>
        <a:spcPct val="0"/>
      </a:spcAft>
      <a:defRPr sz="2400" kern="1200">
        <a:solidFill>
          <a:schemeClr val="bg1"/>
        </a:solidFill>
        <a:latin typeface="Times New Roman" panose="02020603050405020304" pitchFamily="18" charset="0"/>
        <a:ea typeface="Arial Unicode MS" pitchFamily="34" charset="-128"/>
        <a:cs typeface="Arial Unicode MS" pitchFamily="34" charset="-128"/>
      </a:defRPr>
    </a:lvl5pPr>
    <a:lvl6pPr marL="2286000" algn="l" defTabSz="914400" rtl="0" eaLnBrk="1" latinLnBrk="0" hangingPunct="1">
      <a:defRPr sz="2400" kern="1200">
        <a:solidFill>
          <a:schemeClr val="bg1"/>
        </a:solidFill>
        <a:latin typeface="Times New Roman" panose="02020603050405020304" pitchFamily="18" charset="0"/>
        <a:ea typeface="Arial Unicode MS" pitchFamily="34" charset="-128"/>
        <a:cs typeface="Arial Unicode MS" pitchFamily="34" charset="-128"/>
      </a:defRPr>
    </a:lvl6pPr>
    <a:lvl7pPr marL="2743200" algn="l" defTabSz="914400" rtl="0" eaLnBrk="1" latinLnBrk="0" hangingPunct="1">
      <a:defRPr sz="2400" kern="1200">
        <a:solidFill>
          <a:schemeClr val="bg1"/>
        </a:solidFill>
        <a:latin typeface="Times New Roman" panose="02020603050405020304" pitchFamily="18" charset="0"/>
        <a:ea typeface="Arial Unicode MS" pitchFamily="34" charset="-128"/>
        <a:cs typeface="Arial Unicode MS" pitchFamily="34" charset="-128"/>
      </a:defRPr>
    </a:lvl7pPr>
    <a:lvl8pPr marL="3200400" algn="l" defTabSz="914400" rtl="0" eaLnBrk="1" latinLnBrk="0" hangingPunct="1">
      <a:defRPr sz="2400" kern="1200">
        <a:solidFill>
          <a:schemeClr val="bg1"/>
        </a:solidFill>
        <a:latin typeface="Times New Roman" panose="02020603050405020304" pitchFamily="18" charset="0"/>
        <a:ea typeface="Arial Unicode MS" pitchFamily="34" charset="-128"/>
        <a:cs typeface="Arial Unicode MS" pitchFamily="34" charset="-128"/>
      </a:defRPr>
    </a:lvl8pPr>
    <a:lvl9pPr marL="3657600" algn="l" defTabSz="914400" rtl="0" eaLnBrk="1" latinLnBrk="0" hangingPunct="1">
      <a:defRPr sz="2400" kern="1200">
        <a:solidFill>
          <a:schemeClr val="bg1"/>
        </a:solidFill>
        <a:latin typeface="Times New Roman" panose="02020603050405020304" pitchFamily="18" charset="0"/>
        <a:ea typeface="Arial Unicode MS" pitchFamily="34" charset="-128"/>
        <a:cs typeface="Arial Unicode MS" pitchFamily="3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5400"/>
    <a:srgbClr val="FF66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57" autoAdjust="0"/>
    <p:restoredTop sz="90053" autoAdjust="0"/>
  </p:normalViewPr>
  <p:slideViewPr>
    <p:cSldViewPr>
      <p:cViewPr>
        <p:scale>
          <a:sx n="90" d="100"/>
          <a:sy n="90" d="100"/>
        </p:scale>
        <p:origin x="-2376" y="-350"/>
      </p:cViewPr>
      <p:guideLst>
        <p:guide orient="horz" pos="2160"/>
        <p:guide pos="2880"/>
      </p:guideLst>
    </p:cSldViewPr>
  </p:slideViewPr>
  <p:outlineViewPr>
    <p:cViewPr>
      <p:scale>
        <a:sx n="33" d="100"/>
        <a:sy n="33" d="100"/>
      </p:scale>
      <p:origin x="48" y="31782"/>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5" d="100"/>
          <a:sy n="75" d="100"/>
        </p:scale>
        <p:origin x="-864"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1"/>
            <a:ext cx="2945587" cy="496214"/>
          </a:xfrm>
          <a:prstGeom prst="rect">
            <a:avLst/>
          </a:prstGeom>
          <a:noFill/>
          <a:ln w="9525">
            <a:noFill/>
            <a:miter lim="800000"/>
          </a:ln>
          <a:effectLst/>
        </p:spPr>
        <p:txBody>
          <a:bodyPr vert="horz" wrap="square" lIns="91440" tIns="45720" rIns="91440" bIns="45720" numCol="1" anchor="t" anchorCtr="0" compatLnSpc="1"/>
          <a:lstStyle>
            <a:lvl1pPr eaLnBrk="0" hangingPunct="0">
              <a:defRPr sz="1200">
                <a:ea typeface="+mn-ea"/>
                <a:cs typeface="+mn-cs"/>
              </a:defRPr>
            </a:lvl1pPr>
          </a:lstStyle>
          <a:p>
            <a:pPr>
              <a:defRPr/>
            </a:pPr>
            <a:endParaRPr lang="en-GB"/>
          </a:p>
        </p:txBody>
      </p:sp>
      <p:sp>
        <p:nvSpPr>
          <p:cNvPr id="47107" name="Rectangle 3"/>
          <p:cNvSpPr>
            <a:spLocks noGrp="1" noChangeArrowheads="1"/>
          </p:cNvSpPr>
          <p:nvPr>
            <p:ph type="dt" sz="quarter" idx="1"/>
          </p:nvPr>
        </p:nvSpPr>
        <p:spPr bwMode="auto">
          <a:xfrm>
            <a:off x="3852089" y="1"/>
            <a:ext cx="2945587" cy="496214"/>
          </a:xfrm>
          <a:prstGeom prst="rect">
            <a:avLst/>
          </a:prstGeom>
          <a:noFill/>
          <a:ln w="9525">
            <a:noFill/>
            <a:miter lim="800000"/>
          </a:ln>
          <a:effectLst/>
        </p:spPr>
        <p:txBody>
          <a:bodyPr vert="horz" wrap="square" lIns="91440" tIns="45720" rIns="91440" bIns="45720" numCol="1" anchor="t" anchorCtr="0" compatLnSpc="1"/>
          <a:lstStyle>
            <a:lvl1pPr algn="r" eaLnBrk="0" hangingPunct="0">
              <a:defRPr sz="1200">
                <a:ea typeface="+mn-ea"/>
                <a:cs typeface="+mn-cs"/>
              </a:defRPr>
            </a:lvl1pPr>
          </a:lstStyle>
          <a:p>
            <a:pPr>
              <a:defRPr/>
            </a:pPr>
            <a:endParaRPr lang="en-GB"/>
          </a:p>
        </p:txBody>
      </p:sp>
      <p:sp>
        <p:nvSpPr>
          <p:cNvPr id="47108" name="Rectangle 4"/>
          <p:cNvSpPr>
            <a:spLocks noGrp="1" noChangeArrowheads="1"/>
          </p:cNvSpPr>
          <p:nvPr>
            <p:ph type="ftr" sz="quarter" idx="2"/>
          </p:nvPr>
        </p:nvSpPr>
        <p:spPr bwMode="auto">
          <a:xfrm>
            <a:off x="0" y="9430426"/>
            <a:ext cx="2945587" cy="496214"/>
          </a:xfrm>
          <a:prstGeom prst="rect">
            <a:avLst/>
          </a:prstGeom>
          <a:noFill/>
          <a:ln w="9525">
            <a:noFill/>
            <a:miter lim="800000"/>
          </a:ln>
          <a:effectLst/>
        </p:spPr>
        <p:txBody>
          <a:bodyPr vert="horz" wrap="square" lIns="91440" tIns="45720" rIns="91440" bIns="45720" numCol="1" anchor="b" anchorCtr="0" compatLnSpc="1"/>
          <a:lstStyle>
            <a:lvl1pPr eaLnBrk="0" hangingPunct="0">
              <a:defRPr sz="1200">
                <a:ea typeface="+mn-ea"/>
                <a:cs typeface="+mn-cs"/>
              </a:defRPr>
            </a:lvl1pPr>
          </a:lstStyle>
          <a:p>
            <a:pPr>
              <a:defRPr/>
            </a:pPr>
            <a:r>
              <a:rPr lang="en-GB"/>
              <a:t>LR</a:t>
            </a:r>
          </a:p>
        </p:txBody>
      </p:sp>
      <p:sp>
        <p:nvSpPr>
          <p:cNvPr id="47109" name="Rectangle 5"/>
          <p:cNvSpPr>
            <a:spLocks noGrp="1" noChangeArrowheads="1"/>
          </p:cNvSpPr>
          <p:nvPr>
            <p:ph type="sldNum" sz="quarter" idx="3"/>
          </p:nvPr>
        </p:nvSpPr>
        <p:spPr bwMode="auto">
          <a:xfrm>
            <a:off x="3852089" y="9430426"/>
            <a:ext cx="2945587" cy="496214"/>
          </a:xfrm>
          <a:prstGeom prst="rect">
            <a:avLst/>
          </a:prstGeom>
          <a:noFill/>
          <a:ln w="9525">
            <a:noFill/>
            <a:miter lim="800000"/>
          </a:ln>
          <a:effectLst/>
        </p:spPr>
        <p:txBody>
          <a:bodyPr vert="horz" wrap="square" lIns="91440" tIns="45720" rIns="91440" bIns="45720" numCol="1" anchor="b" anchorCtr="0" compatLnSpc="1"/>
          <a:lstStyle>
            <a:lvl1pPr algn="r" eaLnBrk="0" hangingPunct="0">
              <a:defRPr sz="1200">
                <a:ea typeface="+mn-ea"/>
                <a:cs typeface="+mn-cs"/>
              </a:defRPr>
            </a:lvl1pPr>
          </a:lstStyle>
          <a:p>
            <a:pPr>
              <a:defRPr/>
            </a:pPr>
            <a:fld id="{4C970399-B6E2-437A-85EB-8AC313C8E565}" type="slidenum">
              <a:rPr lang="en-GB"/>
              <a:t>‹#›</a:t>
            </a:fld>
            <a:endParaRPr lang="en-GB"/>
          </a:p>
        </p:txBody>
      </p:sp>
    </p:spTree>
    <p:extLst>
      <p:ext uri="{BB962C8B-B14F-4D97-AF65-F5344CB8AC3E}">
        <p14:creationId xmlns:p14="http://schemas.microsoft.com/office/powerpoint/2010/main" val="29710698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AutoShape 1"/>
          <p:cNvSpPr>
            <a:spLocks noChangeArrowheads="1"/>
          </p:cNvSpPr>
          <p:nvPr/>
        </p:nvSpPr>
        <p:spPr bwMode="auto">
          <a:xfrm>
            <a:off x="0" y="0"/>
            <a:ext cx="6797675" cy="9926638"/>
          </a:xfrm>
          <a:prstGeom prst="roundRect">
            <a:avLst>
              <a:gd name="adj" fmla="val 23"/>
            </a:avLst>
          </a:prstGeom>
          <a:solidFill>
            <a:srgbClr val="FFFFFF"/>
          </a:solidFill>
          <a:ln>
            <a:noFill/>
          </a:ln>
        </p:spPr>
        <p:txBody>
          <a:bodyPr wrap="none" anchor="ctr"/>
          <a:lstStyle>
            <a:lvl1pPr eaLnBrk="0" hangingPunct="0">
              <a:defRPr sz="2400">
                <a:solidFill>
                  <a:schemeClr val="bg1"/>
                </a:solidFill>
                <a:latin typeface="Times New Roman" panose="02020603050405020304" pitchFamily="18" charset="0"/>
                <a:ea typeface="Arial Unicode MS" pitchFamily="34" charset="-128"/>
                <a:cs typeface="Arial Unicode MS" pitchFamily="34" charset="-128"/>
              </a:defRPr>
            </a:lvl1pPr>
            <a:lvl2pPr marL="742950" indent="-285750" eaLnBrk="0" hangingPunct="0">
              <a:defRPr sz="2400">
                <a:solidFill>
                  <a:schemeClr val="bg1"/>
                </a:solidFill>
                <a:latin typeface="Times New Roman" panose="02020603050405020304" pitchFamily="18" charset="0"/>
                <a:ea typeface="Arial Unicode MS" pitchFamily="34" charset="-128"/>
                <a:cs typeface="Arial Unicode MS" pitchFamily="34" charset="-128"/>
              </a:defRPr>
            </a:lvl2pPr>
            <a:lvl3pPr marL="1143000" indent="-228600" eaLnBrk="0" hangingPunct="0">
              <a:defRPr sz="2400">
                <a:solidFill>
                  <a:schemeClr val="bg1"/>
                </a:solidFill>
                <a:latin typeface="Times New Roman" panose="02020603050405020304" pitchFamily="18" charset="0"/>
                <a:ea typeface="Arial Unicode MS" pitchFamily="34" charset="-128"/>
                <a:cs typeface="Arial Unicode MS" pitchFamily="34" charset="-128"/>
              </a:defRPr>
            </a:lvl3pPr>
            <a:lvl4pPr marL="1600200" indent="-228600" eaLnBrk="0" hangingPunct="0">
              <a:defRPr sz="2400">
                <a:solidFill>
                  <a:schemeClr val="bg1"/>
                </a:solidFill>
                <a:latin typeface="Times New Roman" panose="02020603050405020304" pitchFamily="18" charset="0"/>
                <a:ea typeface="Arial Unicode MS" pitchFamily="34" charset="-128"/>
                <a:cs typeface="Arial Unicode MS" pitchFamily="34" charset="-128"/>
              </a:defRPr>
            </a:lvl4pPr>
            <a:lvl5pPr marL="2057400" indent="-228600" eaLnBrk="0" hangingPunct="0">
              <a:defRPr sz="2400">
                <a:solidFill>
                  <a:schemeClr val="bg1"/>
                </a:solidFill>
                <a:latin typeface="Times New Roman" panose="02020603050405020304" pitchFamily="18" charset="0"/>
                <a:ea typeface="Arial Unicode MS" pitchFamily="34" charset="-128"/>
                <a:cs typeface="Arial Unicode MS" pitchFamily="34" charset="-128"/>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ea typeface="Arial Unicode MS" pitchFamily="34" charset="-128"/>
                <a:cs typeface="Arial Unicode MS" pitchFamily="34" charset="-128"/>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ea typeface="Arial Unicode MS" pitchFamily="34" charset="-128"/>
                <a:cs typeface="Arial Unicode MS" pitchFamily="34" charset="-128"/>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ea typeface="Arial Unicode MS" pitchFamily="34" charset="-128"/>
                <a:cs typeface="Arial Unicode MS" pitchFamily="34" charset="-128"/>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ea typeface="Arial Unicode MS" pitchFamily="34" charset="-128"/>
                <a:cs typeface="Arial Unicode MS" pitchFamily="34" charset="-128"/>
              </a:defRPr>
            </a:lvl9pPr>
          </a:lstStyle>
          <a:p>
            <a:pPr>
              <a:defRPr/>
            </a:pPr>
            <a:endParaRPr lang="lt-LT" altLang="lt-LT" smtClean="0"/>
          </a:p>
        </p:txBody>
      </p:sp>
      <p:sp>
        <p:nvSpPr>
          <p:cNvPr id="58371" name="Text Box 2"/>
          <p:cNvSpPr txBox="1">
            <a:spLocks noChangeArrowheads="1"/>
          </p:cNvSpPr>
          <p:nvPr/>
        </p:nvSpPr>
        <p:spPr bwMode="auto">
          <a:xfrm>
            <a:off x="0" y="1"/>
            <a:ext cx="2945587" cy="496214"/>
          </a:xfrm>
          <a:prstGeom prst="rect">
            <a:avLst/>
          </a:prstGeom>
          <a:noFill/>
          <a:ln>
            <a:noFill/>
          </a:ln>
        </p:spPr>
        <p:txBody>
          <a:bodyPr wrap="none" anchor="ctr"/>
          <a:lstStyle>
            <a:lvl1pPr eaLnBrk="0" hangingPunct="0">
              <a:defRPr sz="2400">
                <a:solidFill>
                  <a:schemeClr val="bg1"/>
                </a:solidFill>
                <a:latin typeface="Times New Roman" panose="02020603050405020304" pitchFamily="18" charset="0"/>
                <a:ea typeface="Arial Unicode MS" pitchFamily="34" charset="-128"/>
                <a:cs typeface="Arial Unicode MS" pitchFamily="34" charset="-128"/>
              </a:defRPr>
            </a:lvl1pPr>
            <a:lvl2pPr marL="742950" indent="-285750" eaLnBrk="0" hangingPunct="0">
              <a:defRPr sz="2400">
                <a:solidFill>
                  <a:schemeClr val="bg1"/>
                </a:solidFill>
                <a:latin typeface="Times New Roman" panose="02020603050405020304" pitchFamily="18" charset="0"/>
                <a:ea typeface="Arial Unicode MS" pitchFamily="34" charset="-128"/>
                <a:cs typeface="Arial Unicode MS" pitchFamily="34" charset="-128"/>
              </a:defRPr>
            </a:lvl2pPr>
            <a:lvl3pPr marL="1143000" indent="-228600" eaLnBrk="0" hangingPunct="0">
              <a:defRPr sz="2400">
                <a:solidFill>
                  <a:schemeClr val="bg1"/>
                </a:solidFill>
                <a:latin typeface="Times New Roman" panose="02020603050405020304" pitchFamily="18" charset="0"/>
                <a:ea typeface="Arial Unicode MS" pitchFamily="34" charset="-128"/>
                <a:cs typeface="Arial Unicode MS" pitchFamily="34" charset="-128"/>
              </a:defRPr>
            </a:lvl3pPr>
            <a:lvl4pPr marL="1600200" indent="-228600" eaLnBrk="0" hangingPunct="0">
              <a:defRPr sz="2400">
                <a:solidFill>
                  <a:schemeClr val="bg1"/>
                </a:solidFill>
                <a:latin typeface="Times New Roman" panose="02020603050405020304" pitchFamily="18" charset="0"/>
                <a:ea typeface="Arial Unicode MS" pitchFamily="34" charset="-128"/>
                <a:cs typeface="Arial Unicode MS" pitchFamily="34" charset="-128"/>
              </a:defRPr>
            </a:lvl4pPr>
            <a:lvl5pPr marL="2057400" indent="-228600" eaLnBrk="0" hangingPunct="0">
              <a:defRPr sz="2400">
                <a:solidFill>
                  <a:schemeClr val="bg1"/>
                </a:solidFill>
                <a:latin typeface="Times New Roman" panose="02020603050405020304" pitchFamily="18" charset="0"/>
                <a:ea typeface="Arial Unicode MS" pitchFamily="34" charset="-128"/>
                <a:cs typeface="Arial Unicode MS" pitchFamily="34" charset="-128"/>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ea typeface="Arial Unicode MS" pitchFamily="34" charset="-128"/>
                <a:cs typeface="Arial Unicode MS" pitchFamily="34" charset="-128"/>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ea typeface="Arial Unicode MS" pitchFamily="34" charset="-128"/>
                <a:cs typeface="Arial Unicode MS" pitchFamily="34" charset="-128"/>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ea typeface="Arial Unicode MS" pitchFamily="34" charset="-128"/>
                <a:cs typeface="Arial Unicode MS" pitchFamily="34" charset="-128"/>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ea typeface="Arial Unicode MS" pitchFamily="34" charset="-128"/>
                <a:cs typeface="Arial Unicode MS" pitchFamily="34" charset="-128"/>
              </a:defRPr>
            </a:lvl9pPr>
          </a:lstStyle>
          <a:p>
            <a:pPr>
              <a:defRPr/>
            </a:pPr>
            <a:endParaRPr lang="lt-LT" smtClean="0"/>
          </a:p>
        </p:txBody>
      </p:sp>
      <p:sp>
        <p:nvSpPr>
          <p:cNvPr id="58372" name="Text Box 3"/>
          <p:cNvSpPr txBox="1">
            <a:spLocks noChangeArrowheads="1"/>
          </p:cNvSpPr>
          <p:nvPr/>
        </p:nvSpPr>
        <p:spPr bwMode="auto">
          <a:xfrm>
            <a:off x="3852089" y="1"/>
            <a:ext cx="2945587" cy="496214"/>
          </a:xfrm>
          <a:prstGeom prst="rect">
            <a:avLst/>
          </a:prstGeom>
          <a:noFill/>
          <a:ln>
            <a:noFill/>
          </a:ln>
        </p:spPr>
        <p:txBody>
          <a:bodyPr wrap="none" anchor="ctr"/>
          <a:lstStyle>
            <a:lvl1pPr eaLnBrk="0" hangingPunct="0">
              <a:defRPr sz="2400">
                <a:solidFill>
                  <a:schemeClr val="bg1"/>
                </a:solidFill>
                <a:latin typeface="Times New Roman" panose="02020603050405020304" pitchFamily="18" charset="0"/>
                <a:ea typeface="Arial Unicode MS" pitchFamily="34" charset="-128"/>
                <a:cs typeface="Arial Unicode MS" pitchFamily="34" charset="-128"/>
              </a:defRPr>
            </a:lvl1pPr>
            <a:lvl2pPr marL="742950" indent="-285750" eaLnBrk="0" hangingPunct="0">
              <a:defRPr sz="2400">
                <a:solidFill>
                  <a:schemeClr val="bg1"/>
                </a:solidFill>
                <a:latin typeface="Times New Roman" panose="02020603050405020304" pitchFamily="18" charset="0"/>
                <a:ea typeface="Arial Unicode MS" pitchFamily="34" charset="-128"/>
                <a:cs typeface="Arial Unicode MS" pitchFamily="34" charset="-128"/>
              </a:defRPr>
            </a:lvl2pPr>
            <a:lvl3pPr marL="1143000" indent="-228600" eaLnBrk="0" hangingPunct="0">
              <a:defRPr sz="2400">
                <a:solidFill>
                  <a:schemeClr val="bg1"/>
                </a:solidFill>
                <a:latin typeface="Times New Roman" panose="02020603050405020304" pitchFamily="18" charset="0"/>
                <a:ea typeface="Arial Unicode MS" pitchFamily="34" charset="-128"/>
                <a:cs typeface="Arial Unicode MS" pitchFamily="34" charset="-128"/>
              </a:defRPr>
            </a:lvl3pPr>
            <a:lvl4pPr marL="1600200" indent="-228600" eaLnBrk="0" hangingPunct="0">
              <a:defRPr sz="2400">
                <a:solidFill>
                  <a:schemeClr val="bg1"/>
                </a:solidFill>
                <a:latin typeface="Times New Roman" panose="02020603050405020304" pitchFamily="18" charset="0"/>
                <a:ea typeface="Arial Unicode MS" pitchFamily="34" charset="-128"/>
                <a:cs typeface="Arial Unicode MS" pitchFamily="34" charset="-128"/>
              </a:defRPr>
            </a:lvl4pPr>
            <a:lvl5pPr marL="2057400" indent="-228600" eaLnBrk="0" hangingPunct="0">
              <a:defRPr sz="2400">
                <a:solidFill>
                  <a:schemeClr val="bg1"/>
                </a:solidFill>
                <a:latin typeface="Times New Roman" panose="02020603050405020304" pitchFamily="18" charset="0"/>
                <a:ea typeface="Arial Unicode MS" pitchFamily="34" charset="-128"/>
                <a:cs typeface="Arial Unicode MS" pitchFamily="34" charset="-128"/>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ea typeface="Arial Unicode MS" pitchFamily="34" charset="-128"/>
                <a:cs typeface="Arial Unicode MS" pitchFamily="34" charset="-128"/>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ea typeface="Arial Unicode MS" pitchFamily="34" charset="-128"/>
                <a:cs typeface="Arial Unicode MS" pitchFamily="34" charset="-128"/>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ea typeface="Arial Unicode MS" pitchFamily="34" charset="-128"/>
                <a:cs typeface="Arial Unicode MS" pitchFamily="34" charset="-128"/>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ea typeface="Arial Unicode MS" pitchFamily="34" charset="-128"/>
                <a:cs typeface="Arial Unicode MS" pitchFamily="34" charset="-128"/>
              </a:defRPr>
            </a:lvl9pPr>
          </a:lstStyle>
          <a:p>
            <a:pPr>
              <a:defRPr/>
            </a:pPr>
            <a:endParaRPr lang="lt-LT" smtClean="0"/>
          </a:p>
        </p:txBody>
      </p:sp>
      <p:sp>
        <p:nvSpPr>
          <p:cNvPr id="27653" name="Rectangle 4"/>
          <p:cNvSpPr>
            <a:spLocks noGrp="1" noRot="1" noChangeAspect="1" noChangeArrowheads="1" noTextEdit="1"/>
          </p:cNvSpPr>
          <p:nvPr>
            <p:ph type="sldImg"/>
          </p:nvPr>
        </p:nvSpPr>
        <p:spPr bwMode="auto">
          <a:xfrm>
            <a:off x="915988" y="744538"/>
            <a:ext cx="4965700" cy="3724275"/>
          </a:xfrm>
          <a:prstGeom prst="rect">
            <a:avLst/>
          </a:prstGeom>
          <a:solidFill>
            <a:srgbClr val="FFFFFF"/>
          </a:solidFill>
          <a:ln w="9525">
            <a:solidFill>
              <a:srgbClr val="000000"/>
            </a:solidFill>
            <a:miter lim="800000"/>
          </a:ln>
        </p:spPr>
      </p:sp>
      <p:sp>
        <p:nvSpPr>
          <p:cNvPr id="2053" name="Rectangle 5"/>
          <p:cNvSpPr txBox="1">
            <a:spLocks noGrp="1" noChangeArrowheads="1"/>
          </p:cNvSpPr>
          <p:nvPr>
            <p:ph type="body" idx="1"/>
          </p:nvPr>
        </p:nvSpPr>
        <p:spPr bwMode="auto">
          <a:xfrm>
            <a:off x="906502" y="4716394"/>
            <a:ext cx="4984672" cy="4465923"/>
          </a:xfrm>
          <a:prstGeom prst="rect">
            <a:avLst/>
          </a:prstGeom>
          <a:noFill/>
          <a:ln w="9525">
            <a:noFill/>
            <a:miter lim="800000"/>
          </a:ln>
        </p:spPr>
        <p:txBody>
          <a:bodyPr vert="horz" wrap="square" lIns="0" tIns="0" rIns="0" bIns="0" numCol="1" anchor="t" anchorCtr="0" compatLnSpc="1"/>
          <a:lstStyle/>
          <a:p>
            <a:pPr lvl="0"/>
            <a:endParaRPr lang="lt-LT" noProof="0" smtClean="0"/>
          </a:p>
        </p:txBody>
      </p:sp>
      <p:sp>
        <p:nvSpPr>
          <p:cNvPr id="58375" name="Text Box 6"/>
          <p:cNvSpPr txBox="1">
            <a:spLocks noChangeArrowheads="1"/>
          </p:cNvSpPr>
          <p:nvPr/>
        </p:nvSpPr>
        <p:spPr bwMode="auto">
          <a:xfrm>
            <a:off x="0" y="9430426"/>
            <a:ext cx="2945587" cy="496214"/>
          </a:xfrm>
          <a:prstGeom prst="rect">
            <a:avLst/>
          </a:prstGeom>
          <a:noFill/>
          <a:ln>
            <a:noFill/>
          </a:ln>
        </p:spPr>
        <p:txBody>
          <a:bodyPr wrap="none" anchor="ctr"/>
          <a:lstStyle>
            <a:lvl1pPr eaLnBrk="0" hangingPunct="0">
              <a:defRPr sz="2400">
                <a:solidFill>
                  <a:schemeClr val="bg1"/>
                </a:solidFill>
                <a:latin typeface="Times New Roman" panose="02020603050405020304" pitchFamily="18" charset="0"/>
                <a:ea typeface="Arial Unicode MS" pitchFamily="34" charset="-128"/>
                <a:cs typeface="Arial Unicode MS" pitchFamily="34" charset="-128"/>
              </a:defRPr>
            </a:lvl1pPr>
            <a:lvl2pPr marL="742950" indent="-285750" eaLnBrk="0" hangingPunct="0">
              <a:defRPr sz="2400">
                <a:solidFill>
                  <a:schemeClr val="bg1"/>
                </a:solidFill>
                <a:latin typeface="Times New Roman" panose="02020603050405020304" pitchFamily="18" charset="0"/>
                <a:ea typeface="Arial Unicode MS" pitchFamily="34" charset="-128"/>
                <a:cs typeface="Arial Unicode MS" pitchFamily="34" charset="-128"/>
              </a:defRPr>
            </a:lvl2pPr>
            <a:lvl3pPr marL="1143000" indent="-228600" eaLnBrk="0" hangingPunct="0">
              <a:defRPr sz="2400">
                <a:solidFill>
                  <a:schemeClr val="bg1"/>
                </a:solidFill>
                <a:latin typeface="Times New Roman" panose="02020603050405020304" pitchFamily="18" charset="0"/>
                <a:ea typeface="Arial Unicode MS" pitchFamily="34" charset="-128"/>
                <a:cs typeface="Arial Unicode MS" pitchFamily="34" charset="-128"/>
              </a:defRPr>
            </a:lvl3pPr>
            <a:lvl4pPr marL="1600200" indent="-228600" eaLnBrk="0" hangingPunct="0">
              <a:defRPr sz="2400">
                <a:solidFill>
                  <a:schemeClr val="bg1"/>
                </a:solidFill>
                <a:latin typeface="Times New Roman" panose="02020603050405020304" pitchFamily="18" charset="0"/>
                <a:ea typeface="Arial Unicode MS" pitchFamily="34" charset="-128"/>
                <a:cs typeface="Arial Unicode MS" pitchFamily="34" charset="-128"/>
              </a:defRPr>
            </a:lvl4pPr>
            <a:lvl5pPr marL="2057400" indent="-228600" eaLnBrk="0" hangingPunct="0">
              <a:defRPr sz="2400">
                <a:solidFill>
                  <a:schemeClr val="bg1"/>
                </a:solidFill>
                <a:latin typeface="Times New Roman" panose="02020603050405020304" pitchFamily="18" charset="0"/>
                <a:ea typeface="Arial Unicode MS" pitchFamily="34" charset="-128"/>
                <a:cs typeface="Arial Unicode MS" pitchFamily="34" charset="-128"/>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ea typeface="Arial Unicode MS" pitchFamily="34" charset="-128"/>
                <a:cs typeface="Arial Unicode MS" pitchFamily="34" charset="-128"/>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ea typeface="Arial Unicode MS" pitchFamily="34" charset="-128"/>
                <a:cs typeface="Arial Unicode MS" pitchFamily="34" charset="-128"/>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ea typeface="Arial Unicode MS" pitchFamily="34" charset="-128"/>
                <a:cs typeface="Arial Unicode MS" pitchFamily="34" charset="-128"/>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ea typeface="Arial Unicode MS" pitchFamily="34" charset="-128"/>
                <a:cs typeface="Arial Unicode MS" pitchFamily="34" charset="-128"/>
              </a:defRPr>
            </a:lvl9pPr>
          </a:lstStyle>
          <a:p>
            <a:pPr>
              <a:defRPr/>
            </a:pPr>
            <a:endParaRPr lang="lt-LT" smtClean="0"/>
          </a:p>
        </p:txBody>
      </p:sp>
      <p:sp>
        <p:nvSpPr>
          <p:cNvPr id="58376" name="Text Box 7"/>
          <p:cNvSpPr txBox="1">
            <a:spLocks noChangeArrowheads="1"/>
          </p:cNvSpPr>
          <p:nvPr/>
        </p:nvSpPr>
        <p:spPr bwMode="auto">
          <a:xfrm>
            <a:off x="3852089" y="9640130"/>
            <a:ext cx="2945587" cy="286508"/>
          </a:xfrm>
          <a:prstGeom prst="rect">
            <a:avLst/>
          </a:prstGeom>
          <a:noFill/>
          <a:ln>
            <a:noFill/>
          </a:ln>
        </p:spPr>
        <p:txBody>
          <a:bodyPr lIns="90000" tIns="46800" rIns="90000" bIns="46800" anchor="b">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Arial Unicode MS" pitchFamily="34" charset="-128"/>
                <a:cs typeface="Arial Unicode MS" pitchFamily="34"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Arial Unicode MS" pitchFamily="34" charset="-128"/>
                <a:cs typeface="Arial Unicode MS" pitchFamily="34"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Arial Unicode MS" pitchFamily="34" charset="-128"/>
                <a:cs typeface="Arial Unicode MS" pitchFamily="34"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Arial Unicode MS" pitchFamily="34" charset="-128"/>
                <a:cs typeface="Arial Unicode MS" pitchFamily="34"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Arial Unicode MS" pitchFamily="34" charset="-128"/>
                <a:cs typeface="Arial Unicode MS" pitchFamily="34"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Arial Unicode MS" pitchFamily="34" charset="-128"/>
                <a:cs typeface="Arial Unicode MS" pitchFamily="34"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Arial Unicode MS" pitchFamily="34" charset="-128"/>
                <a:cs typeface="Arial Unicode MS" pitchFamily="34"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Arial Unicode MS" pitchFamily="34" charset="-128"/>
                <a:cs typeface="Arial Unicode MS" pitchFamily="34"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Arial Unicode MS" pitchFamily="34" charset="-128"/>
                <a:cs typeface="Arial Unicode MS" pitchFamily="34" charset="-128"/>
              </a:defRPr>
            </a:lvl9pPr>
          </a:lstStyle>
          <a:p>
            <a:pPr algn="r" eaLnBrk="1" hangingPunct="1">
              <a:lnSpc>
                <a:spcPct val="104000"/>
              </a:lnSpc>
              <a:buClr>
                <a:srgbClr val="FFFFFF"/>
              </a:buClr>
              <a:buSzPct val="100000"/>
              <a:buFont typeface="Arial Baltic" pitchFamily="32" charset="0"/>
              <a:buNone/>
              <a:defRPr/>
            </a:pPr>
            <a:fld id="{27A43D90-9922-4FEF-890C-CE5D81A05F11}" type="slidenum">
              <a:rPr lang="en-GB" sz="1200" smtClean="0">
                <a:solidFill>
                  <a:srgbClr val="000000"/>
                </a:solidFill>
              </a:rPr>
              <a:t>‹#›</a:t>
            </a:fld>
            <a:endParaRPr lang="en-GB" sz="1200" smtClean="0">
              <a:solidFill>
                <a:srgbClr val="000000"/>
              </a:solidFill>
            </a:endParaRPr>
          </a:p>
        </p:txBody>
      </p:sp>
    </p:spTree>
    <p:extLst>
      <p:ext uri="{BB962C8B-B14F-4D97-AF65-F5344CB8AC3E}">
        <p14:creationId xmlns:p14="http://schemas.microsoft.com/office/powerpoint/2010/main" val="27257480"/>
      </p:ext>
    </p:extLst>
  </p:cSld>
  <p:clrMap bg1="lt1" tx1="dk1" bg2="lt2" tx2="dk2" accent1="accent1" accent2="accent2" accent3="accent3" accent4="accent4" accent5="accent5" accent6="accent6" hlink="hlink" folHlink="folHlink"/>
  <p:hf hdr="0" ftr="0" dt="0"/>
  <p:notesStyle>
    <a:lvl1pPr algn="l" defTabSz="44894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894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894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894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894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p:sp>
      <p:sp>
        <p:nvSpPr>
          <p:cNvPr id="28675" name="Notes Placeholder 2"/>
          <p:cNvSpPr txBox="1">
            <a:spLocks noGrp="1"/>
          </p:cNvSpPr>
          <p:nvPr>
            <p:ph type="body" idx="1"/>
          </p:nvPr>
        </p:nvSpPr>
        <p:spPr>
          <a:noFill/>
        </p:spPr>
        <p:txBody>
          <a:bodyPr/>
          <a:lstStyle/>
          <a:p>
            <a:endParaRPr lang="lt-LT" altLang="lt-L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lt-LT"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lt-L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87363"/>
            <a:ext cx="1941513" cy="5835650"/>
          </a:xfrm>
        </p:spPr>
        <p:txBody>
          <a:bodyPr vert="eaVert"/>
          <a:lstStyle/>
          <a:p>
            <a:r>
              <a:rPr lang="en-US" smtClean="0"/>
              <a:t>Click to edit Master title style</a:t>
            </a:r>
            <a:endParaRPr lang="lt-LT"/>
          </a:p>
        </p:txBody>
      </p:sp>
      <p:sp>
        <p:nvSpPr>
          <p:cNvPr id="3" name="Vertical Text Placeholder 2"/>
          <p:cNvSpPr>
            <a:spLocks noGrp="1"/>
          </p:cNvSpPr>
          <p:nvPr>
            <p:ph type="body" orient="vert" idx="1"/>
          </p:nvPr>
        </p:nvSpPr>
        <p:spPr>
          <a:xfrm>
            <a:off x="685800" y="487363"/>
            <a:ext cx="5676900" cy="5835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87363"/>
            <a:ext cx="7770813" cy="1385887"/>
          </a:xfrm>
        </p:spPr>
        <p:txBody>
          <a:bodyPr/>
          <a:lstStyle/>
          <a:p>
            <a:r>
              <a:rPr lang="en-US" smtClean="0"/>
              <a:t>Click to edit Master title style</a:t>
            </a:r>
            <a:endParaRPr lang="lt-LT"/>
          </a:p>
        </p:txBody>
      </p:sp>
      <p:sp>
        <p:nvSpPr>
          <p:cNvPr id="3" name="Chart Placeholder 2"/>
          <p:cNvSpPr>
            <a:spLocks noGrp="1"/>
          </p:cNvSpPr>
          <p:nvPr>
            <p:ph type="chart" idx="1"/>
          </p:nvPr>
        </p:nvSpPr>
        <p:spPr>
          <a:xfrm>
            <a:off x="685800" y="1981200"/>
            <a:ext cx="7770813" cy="4341813"/>
          </a:xfrm>
        </p:spPr>
        <p:txBody>
          <a:bodyPr/>
          <a:lstStyle/>
          <a:p>
            <a:pPr lvl="0"/>
            <a:endParaRPr lang="lt-LT"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487363"/>
            <a:ext cx="7770813" cy="1385887"/>
          </a:xfrm>
        </p:spPr>
        <p:txBody>
          <a:bodyPr/>
          <a:lstStyle/>
          <a:p>
            <a:r>
              <a:rPr lang="en-US" smtClean="0"/>
              <a:t>Click to edit Master title style</a:t>
            </a:r>
            <a:endParaRPr lang="lt-LT"/>
          </a:p>
        </p:txBody>
      </p:sp>
      <p:sp>
        <p:nvSpPr>
          <p:cNvPr id="3" name="Table Placeholder 2"/>
          <p:cNvSpPr>
            <a:spLocks noGrp="1"/>
          </p:cNvSpPr>
          <p:nvPr>
            <p:ph type="tbl" idx="1"/>
          </p:nvPr>
        </p:nvSpPr>
        <p:spPr>
          <a:xfrm>
            <a:off x="685800" y="1981200"/>
            <a:ext cx="7770813" cy="4341813"/>
          </a:xfrm>
        </p:spPr>
        <p:txBody>
          <a:bodyPr/>
          <a:lstStyle/>
          <a:p>
            <a:pPr lvl="0"/>
            <a:endParaRPr lang="lt-LT"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t-L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t-L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lt-LT" dirty="0"/>
          </a:p>
        </p:txBody>
      </p:sp>
      <p:sp>
        <p:nvSpPr>
          <p:cNvPr id="3" name="Content Placeholder 2"/>
          <p:cNvSpPr>
            <a:spLocks noGrp="1"/>
          </p:cNvSpPr>
          <p:nvPr>
            <p:ph sz="half" idx="1"/>
          </p:nvPr>
        </p:nvSpPr>
        <p:spPr>
          <a:xfrm>
            <a:off x="685800" y="1981200"/>
            <a:ext cx="3808413" cy="4341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t-LT" dirty="0"/>
          </a:p>
        </p:txBody>
      </p:sp>
      <p:sp>
        <p:nvSpPr>
          <p:cNvPr id="4" name="Content Placeholder 3"/>
          <p:cNvSpPr>
            <a:spLocks noGrp="1"/>
          </p:cNvSpPr>
          <p:nvPr>
            <p:ph sz="half" idx="2"/>
          </p:nvPr>
        </p:nvSpPr>
        <p:spPr>
          <a:xfrm>
            <a:off x="4646613" y="1981200"/>
            <a:ext cx="3810000" cy="4341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lt-L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t-L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t-L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t-LT"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Text Box 2"/>
          <p:cNvSpPr txBox="1">
            <a:spLocks noChangeArrowheads="1"/>
          </p:cNvSpPr>
          <p:nvPr/>
        </p:nvSpPr>
        <p:spPr bwMode="auto">
          <a:xfrm>
            <a:off x="1981200" y="6400800"/>
            <a:ext cx="5257800" cy="238125"/>
          </a:xfrm>
          <a:prstGeom prst="rect">
            <a:avLst/>
          </a:prstGeom>
          <a:noFill/>
          <a:ln>
            <a:noFill/>
          </a:ln>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Arial Unicode MS" pitchFamily="34" charset="-128"/>
                <a:cs typeface="Arial Unicode MS" pitchFamily="34"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Arial Unicode MS" pitchFamily="34" charset="-128"/>
                <a:cs typeface="Arial Unicode MS" pitchFamily="34"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Arial Unicode MS" pitchFamily="34" charset="-128"/>
                <a:cs typeface="Arial Unicode MS" pitchFamily="34"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Arial Unicode MS" pitchFamily="34" charset="-128"/>
                <a:cs typeface="Arial Unicode MS" pitchFamily="34"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Arial Unicode MS" pitchFamily="34" charset="-128"/>
                <a:cs typeface="Arial Unicode MS" pitchFamily="34"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Arial Unicode MS" pitchFamily="34" charset="-128"/>
                <a:cs typeface="Arial Unicode MS" pitchFamily="34"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Arial Unicode MS" pitchFamily="34" charset="-128"/>
                <a:cs typeface="Arial Unicode MS" pitchFamily="34"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Arial Unicode MS" pitchFamily="34" charset="-128"/>
                <a:cs typeface="Arial Unicode MS" pitchFamily="34"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Arial Unicode MS" pitchFamily="34" charset="-128"/>
                <a:cs typeface="Arial Unicode MS" pitchFamily="34" charset="-128"/>
              </a:defRPr>
            </a:lvl9pPr>
          </a:lstStyle>
          <a:p>
            <a:pPr algn="ctr" eaLnBrk="1" hangingPunct="1">
              <a:lnSpc>
                <a:spcPct val="93000"/>
              </a:lnSpc>
              <a:buClr>
                <a:srgbClr val="FFFFFF"/>
              </a:buClr>
              <a:buSzPct val="100000"/>
              <a:buFont typeface="Arial Baltic" pitchFamily="32" charset="0"/>
              <a:buNone/>
              <a:defRPr/>
            </a:pPr>
            <a:r>
              <a:rPr lang="lt-LT" sz="1000" smtClean="0">
                <a:solidFill>
                  <a:schemeClr val="tx1"/>
                </a:solidFill>
                <a:latin typeface="Arial" panose="020B0604020202020204" pitchFamily="34" charset="0"/>
              </a:rPr>
              <a:t>Aplinkos ministerija</a:t>
            </a:r>
            <a:endParaRPr lang="en-US" sz="1000" smtClean="0">
              <a:solidFill>
                <a:schemeClr val="tx1"/>
              </a:solidFill>
              <a:latin typeface="Arial" panose="020B0604020202020204" pitchFamily="34" charset="0"/>
            </a:endParaRPr>
          </a:p>
        </p:txBody>
      </p:sp>
      <p:sp>
        <p:nvSpPr>
          <p:cNvPr id="2" name="Line 5"/>
          <p:cNvSpPr>
            <a:spLocks noChangeShapeType="1"/>
          </p:cNvSpPr>
          <p:nvPr/>
        </p:nvSpPr>
        <p:spPr bwMode="auto">
          <a:xfrm flipH="1">
            <a:off x="303213" y="6400800"/>
            <a:ext cx="8537575" cy="1588"/>
          </a:xfrm>
          <a:prstGeom prst="line">
            <a:avLst/>
          </a:prstGeom>
          <a:noFill/>
          <a:ln w="9360">
            <a:solidFill>
              <a:srgbClr val="D05400"/>
            </a:solidFill>
            <a:round/>
          </a:ln>
        </p:spPr>
        <p:txBody>
          <a:bodyPr/>
          <a:lstStyle/>
          <a:p>
            <a:pPr>
              <a:defRPr/>
            </a:pPr>
            <a:endParaRPr lang="lt-LT"/>
          </a:p>
        </p:txBody>
      </p:sp>
      <p:sp>
        <p:nvSpPr>
          <p:cNvPr id="1028" name="Rectangle 6"/>
          <p:cNvSpPr>
            <a:spLocks noGrp="1" noChangeArrowheads="1"/>
          </p:cNvSpPr>
          <p:nvPr>
            <p:ph type="title"/>
          </p:nvPr>
        </p:nvSpPr>
        <p:spPr bwMode="auto">
          <a:xfrm>
            <a:off x="685800" y="487363"/>
            <a:ext cx="7770813" cy="1385887"/>
          </a:xfrm>
          <a:prstGeom prst="rect">
            <a:avLst/>
          </a:prstGeom>
          <a:noFill/>
          <a:ln w="9525">
            <a:noFill/>
            <a:miter lim="800000"/>
          </a:ln>
        </p:spPr>
        <p:txBody>
          <a:bodyPr vert="horz" wrap="square" lIns="0" tIns="0" rIns="0" bIns="0" numCol="1" anchor="ctr" anchorCtr="0" compatLnSpc="1"/>
          <a:lstStyle/>
          <a:p>
            <a:pPr lvl="0"/>
            <a:r>
              <a:rPr lang="en-GB" altLang="lt-LT" smtClean="0"/>
              <a:t>Click to edit the title text format</a:t>
            </a:r>
          </a:p>
        </p:txBody>
      </p:sp>
      <p:sp>
        <p:nvSpPr>
          <p:cNvPr id="1029" name="Rectangle 7"/>
          <p:cNvSpPr>
            <a:spLocks noGrp="1" noChangeArrowheads="1"/>
          </p:cNvSpPr>
          <p:nvPr>
            <p:ph type="body" idx="1"/>
          </p:nvPr>
        </p:nvSpPr>
        <p:spPr bwMode="auto">
          <a:xfrm>
            <a:off x="685800" y="1981200"/>
            <a:ext cx="7770813" cy="4341813"/>
          </a:xfrm>
          <a:prstGeom prst="rect">
            <a:avLst/>
          </a:prstGeom>
          <a:noFill/>
          <a:ln w="9525">
            <a:noFill/>
            <a:miter lim="800000"/>
          </a:ln>
        </p:spPr>
        <p:txBody>
          <a:bodyPr vert="horz" wrap="square" lIns="0" tIns="0" rIns="0" bIns="0" numCol="1" anchor="t" anchorCtr="0" compatLnSpc="1"/>
          <a:lstStyle/>
          <a:p>
            <a:pPr lvl="0"/>
            <a:r>
              <a:rPr lang="en-GB" altLang="lt-LT" smtClean="0"/>
              <a:t>Click to edit the outline text format</a:t>
            </a:r>
          </a:p>
          <a:p>
            <a:pPr lvl="1"/>
            <a:r>
              <a:rPr lang="en-GB" altLang="lt-LT" smtClean="0"/>
              <a:t>Second Outline Level</a:t>
            </a:r>
          </a:p>
          <a:p>
            <a:pPr lvl="2"/>
            <a:r>
              <a:rPr lang="en-GB" altLang="lt-LT" smtClean="0"/>
              <a:t>Third Outline Level</a:t>
            </a:r>
          </a:p>
          <a:p>
            <a:pPr lvl="3"/>
            <a:r>
              <a:rPr lang="en-GB" altLang="lt-LT" smtClean="0"/>
              <a:t>Fourth Outline Level</a:t>
            </a:r>
          </a:p>
          <a:p>
            <a:pPr lvl="4"/>
            <a:r>
              <a:rPr lang="en-GB" altLang="lt-LT" smtClean="0"/>
              <a:t>Fifth Outline Level</a:t>
            </a:r>
          </a:p>
          <a:p>
            <a:pPr lvl="4"/>
            <a:r>
              <a:rPr lang="en-GB" altLang="lt-LT" smtClean="0"/>
              <a:t>Sixth Outline Level</a:t>
            </a:r>
          </a:p>
          <a:p>
            <a:pPr lvl="4"/>
            <a:r>
              <a:rPr lang="en-GB" altLang="lt-LT" smtClean="0"/>
              <a:t>Seventh Outline Level</a:t>
            </a:r>
          </a:p>
          <a:p>
            <a:pPr lvl="4"/>
            <a:r>
              <a:rPr lang="en-GB" altLang="lt-LT" smtClean="0"/>
              <a:t>Eighth Outline Level</a:t>
            </a:r>
          </a:p>
          <a:p>
            <a:pPr lvl="4"/>
            <a:r>
              <a:rPr lang="en-GB" altLang="lt-LT" smtClean="0"/>
              <a:t>Ninth Outline Level</a:t>
            </a:r>
          </a:p>
        </p:txBody>
      </p:sp>
      <p:sp>
        <p:nvSpPr>
          <p:cNvPr id="1031" name="Text Box 12"/>
          <p:cNvSpPr txBox="1">
            <a:spLocks noChangeArrowheads="1"/>
          </p:cNvSpPr>
          <p:nvPr userDrawn="1"/>
        </p:nvSpPr>
        <p:spPr bwMode="auto">
          <a:xfrm>
            <a:off x="7924800" y="6400800"/>
            <a:ext cx="457200" cy="233363"/>
          </a:xfrm>
          <a:prstGeom prst="rect">
            <a:avLst/>
          </a:prstGeom>
          <a:noFill/>
          <a:ln>
            <a:noFill/>
          </a:ln>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Arial Unicode MS" pitchFamily="34" charset="-128"/>
                <a:cs typeface="Arial Unicode MS" pitchFamily="34"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Arial Unicode MS" pitchFamily="34" charset="-128"/>
                <a:cs typeface="Arial Unicode MS" pitchFamily="34"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Arial Unicode MS" pitchFamily="34" charset="-128"/>
                <a:cs typeface="Arial Unicode MS" pitchFamily="34"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Arial Unicode MS" pitchFamily="34" charset="-128"/>
                <a:cs typeface="Arial Unicode MS" pitchFamily="34"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Arial Unicode MS" pitchFamily="34" charset="-128"/>
                <a:cs typeface="Arial Unicode MS" pitchFamily="34"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Arial Unicode MS" pitchFamily="34" charset="-128"/>
                <a:cs typeface="Arial Unicode MS" pitchFamily="34"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Arial Unicode MS" pitchFamily="34" charset="-128"/>
                <a:cs typeface="Arial Unicode MS" pitchFamily="34"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Arial Unicode MS" pitchFamily="34" charset="-128"/>
                <a:cs typeface="Arial Unicode MS" pitchFamily="34"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Arial Unicode MS" pitchFamily="34" charset="-128"/>
                <a:cs typeface="Arial Unicode MS" pitchFamily="34" charset="-128"/>
              </a:defRPr>
            </a:lvl9pPr>
          </a:lstStyle>
          <a:p>
            <a:pPr algn="ctr" eaLnBrk="1" hangingPunct="1">
              <a:lnSpc>
                <a:spcPct val="93000"/>
              </a:lnSpc>
              <a:buClr>
                <a:srgbClr val="FFFFFF"/>
              </a:buClr>
              <a:buSzPct val="100000"/>
              <a:buFont typeface="Arial Baltic" pitchFamily="32" charset="0"/>
              <a:buNone/>
              <a:defRPr/>
            </a:pPr>
            <a:fld id="{35CC9A05-AB74-4DC2-BB01-3F2461A972BC}" type="slidenum">
              <a:rPr lang="en-GB" sz="1000" smtClean="0">
                <a:solidFill>
                  <a:schemeClr val="tx1"/>
                </a:solidFill>
                <a:latin typeface="Arial" panose="020B0604020202020204" pitchFamily="34" charset="0"/>
              </a:rPr>
              <a:t>‹#›</a:t>
            </a:fld>
            <a:endParaRPr lang="en-GB" sz="1000" smtClean="0">
              <a:solidFill>
                <a:schemeClr val="tx1"/>
              </a:solidFill>
              <a:latin typeface="Arial" panose="020B0604020202020204" pitchFamily="34" charset="0"/>
            </a:endParaRPr>
          </a:p>
        </p:txBody>
      </p:sp>
      <p:pic>
        <p:nvPicPr>
          <p:cNvPr id="3" name="Picture 10" descr="C:\AM zenklas.bmp"/>
          <p:cNvPicPr>
            <a:picLocks noChangeAspect="1" noChangeArrowheads="1"/>
          </p:cNvPicPr>
          <p:nvPr userDrawn="1"/>
        </p:nvPicPr>
        <p:blipFill>
          <a:blip r:embed="rId15" cstate="print"/>
          <a:srcRect/>
          <a:stretch>
            <a:fillRect/>
          </a:stretch>
        </p:blipFill>
        <p:spPr bwMode="auto">
          <a:xfrm>
            <a:off x="7696200" y="381000"/>
            <a:ext cx="995363" cy="1066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dt="0"/>
  <p:txStyles>
    <p:titleStyle>
      <a:lvl1pPr algn="ctr" defTabSz="448945" rtl="0" eaLnBrk="0" fontAlgn="base" hangingPunct="0">
        <a:spcBef>
          <a:spcPct val="0"/>
        </a:spcBef>
        <a:spcAft>
          <a:spcPct val="0"/>
        </a:spcAft>
        <a:buClr>
          <a:srgbClr val="FFFF00"/>
        </a:buClr>
        <a:buSzPct val="100000"/>
        <a:buFont typeface="Arial" panose="020B0604020202020204" pitchFamily="34" charset="0"/>
        <a:defRPr sz="4400">
          <a:solidFill>
            <a:schemeClr val="tx1"/>
          </a:solidFill>
          <a:latin typeface="+mj-lt"/>
          <a:ea typeface="+mj-ea"/>
          <a:cs typeface="+mj-cs"/>
        </a:defRPr>
      </a:lvl1pPr>
      <a:lvl2pPr algn="ctr" defTabSz="448945" rtl="0" eaLnBrk="0" fontAlgn="base" hangingPunct="0">
        <a:spcBef>
          <a:spcPct val="0"/>
        </a:spcBef>
        <a:spcAft>
          <a:spcPct val="0"/>
        </a:spcAft>
        <a:buClr>
          <a:srgbClr val="FFFF00"/>
        </a:buClr>
        <a:buSzPct val="100000"/>
        <a:buFont typeface="Arial" panose="020B0604020202020204" pitchFamily="34" charset="0"/>
        <a:defRPr sz="4400">
          <a:solidFill>
            <a:schemeClr val="tx1"/>
          </a:solidFill>
          <a:latin typeface="Arial" panose="020B0604020202020204" pitchFamily="34" charset="0"/>
          <a:ea typeface="Arial Unicode MS" pitchFamily="34" charset="-128"/>
          <a:cs typeface="Arial Unicode MS" pitchFamily="34" charset="-128"/>
        </a:defRPr>
      </a:lvl2pPr>
      <a:lvl3pPr algn="ctr" defTabSz="448945" rtl="0" eaLnBrk="0" fontAlgn="base" hangingPunct="0">
        <a:spcBef>
          <a:spcPct val="0"/>
        </a:spcBef>
        <a:spcAft>
          <a:spcPct val="0"/>
        </a:spcAft>
        <a:buClr>
          <a:srgbClr val="FFFF00"/>
        </a:buClr>
        <a:buSzPct val="100000"/>
        <a:buFont typeface="Arial" panose="020B0604020202020204" pitchFamily="34" charset="0"/>
        <a:defRPr sz="4400">
          <a:solidFill>
            <a:schemeClr val="tx1"/>
          </a:solidFill>
          <a:latin typeface="Arial" panose="020B0604020202020204" pitchFamily="34" charset="0"/>
          <a:ea typeface="Arial Unicode MS" pitchFamily="34" charset="-128"/>
          <a:cs typeface="Arial Unicode MS" pitchFamily="34" charset="-128"/>
        </a:defRPr>
      </a:lvl3pPr>
      <a:lvl4pPr algn="ctr" defTabSz="448945" rtl="0" eaLnBrk="0" fontAlgn="base" hangingPunct="0">
        <a:spcBef>
          <a:spcPct val="0"/>
        </a:spcBef>
        <a:spcAft>
          <a:spcPct val="0"/>
        </a:spcAft>
        <a:buClr>
          <a:srgbClr val="FFFF00"/>
        </a:buClr>
        <a:buSzPct val="100000"/>
        <a:buFont typeface="Arial" panose="020B0604020202020204" pitchFamily="34" charset="0"/>
        <a:defRPr sz="4400">
          <a:solidFill>
            <a:schemeClr val="tx1"/>
          </a:solidFill>
          <a:latin typeface="Arial" panose="020B0604020202020204" pitchFamily="34" charset="0"/>
          <a:ea typeface="Arial Unicode MS" pitchFamily="34" charset="-128"/>
          <a:cs typeface="Arial Unicode MS" pitchFamily="34" charset="-128"/>
        </a:defRPr>
      </a:lvl4pPr>
      <a:lvl5pPr algn="ctr" defTabSz="448945" rtl="0" eaLnBrk="0" fontAlgn="base" hangingPunct="0">
        <a:spcBef>
          <a:spcPct val="0"/>
        </a:spcBef>
        <a:spcAft>
          <a:spcPct val="0"/>
        </a:spcAft>
        <a:buClr>
          <a:srgbClr val="FFFF00"/>
        </a:buClr>
        <a:buSzPct val="100000"/>
        <a:buFont typeface="Arial" panose="020B0604020202020204" pitchFamily="34" charset="0"/>
        <a:defRPr sz="4400">
          <a:solidFill>
            <a:schemeClr val="tx1"/>
          </a:solidFill>
          <a:latin typeface="Arial" panose="020B0604020202020204" pitchFamily="34" charset="0"/>
          <a:ea typeface="Arial Unicode MS" pitchFamily="34" charset="-128"/>
          <a:cs typeface="Arial Unicode MS" pitchFamily="34" charset="-128"/>
        </a:defRPr>
      </a:lvl5pPr>
      <a:lvl6pPr marL="1536700" indent="-215900" algn="l" defTabSz="448945" rtl="0" fontAlgn="base">
        <a:spcBef>
          <a:spcPct val="0"/>
        </a:spcBef>
        <a:spcAft>
          <a:spcPct val="0"/>
        </a:spcAft>
        <a:buClr>
          <a:srgbClr val="FFFFFF"/>
        </a:buClr>
        <a:buSzPct val="45000"/>
        <a:buFont typeface="StarSymbol" charset="-128"/>
        <a:defRPr sz="4400">
          <a:solidFill>
            <a:srgbClr val="000000"/>
          </a:solidFill>
          <a:latin typeface="Times New Roman" panose="02020603050405020304" pitchFamily="18" charset="0"/>
          <a:ea typeface="Arial Unicode MS" pitchFamily="34" charset="-128"/>
          <a:cs typeface="Arial Unicode MS" pitchFamily="34" charset="-128"/>
        </a:defRPr>
      </a:lvl6pPr>
      <a:lvl7pPr marL="1993900" indent="-215900" algn="l" defTabSz="448945" rtl="0" fontAlgn="base">
        <a:spcBef>
          <a:spcPct val="0"/>
        </a:spcBef>
        <a:spcAft>
          <a:spcPct val="0"/>
        </a:spcAft>
        <a:buClr>
          <a:srgbClr val="FFFFFF"/>
        </a:buClr>
        <a:buSzPct val="45000"/>
        <a:buFont typeface="StarSymbol" charset="-128"/>
        <a:defRPr sz="4400">
          <a:solidFill>
            <a:srgbClr val="000000"/>
          </a:solidFill>
          <a:latin typeface="Times New Roman" panose="02020603050405020304" pitchFamily="18" charset="0"/>
          <a:ea typeface="Arial Unicode MS" pitchFamily="34" charset="-128"/>
          <a:cs typeface="Arial Unicode MS" pitchFamily="34" charset="-128"/>
        </a:defRPr>
      </a:lvl7pPr>
      <a:lvl8pPr marL="2451100" indent="-215900" algn="l" defTabSz="448945" rtl="0" fontAlgn="base">
        <a:spcBef>
          <a:spcPct val="0"/>
        </a:spcBef>
        <a:spcAft>
          <a:spcPct val="0"/>
        </a:spcAft>
        <a:buClr>
          <a:srgbClr val="FFFFFF"/>
        </a:buClr>
        <a:buSzPct val="45000"/>
        <a:buFont typeface="StarSymbol" charset="-128"/>
        <a:defRPr sz="4400">
          <a:solidFill>
            <a:srgbClr val="000000"/>
          </a:solidFill>
          <a:latin typeface="Times New Roman" panose="02020603050405020304" pitchFamily="18" charset="0"/>
          <a:ea typeface="Arial Unicode MS" pitchFamily="34" charset="-128"/>
          <a:cs typeface="Arial Unicode MS" pitchFamily="34" charset="-128"/>
        </a:defRPr>
      </a:lvl8pPr>
      <a:lvl9pPr marL="2908300" indent="-215900" algn="l" defTabSz="448945" rtl="0" fontAlgn="base">
        <a:spcBef>
          <a:spcPct val="0"/>
        </a:spcBef>
        <a:spcAft>
          <a:spcPct val="0"/>
        </a:spcAft>
        <a:buClr>
          <a:srgbClr val="FFFFFF"/>
        </a:buClr>
        <a:buSzPct val="45000"/>
        <a:buFont typeface="StarSymbol" charset="-128"/>
        <a:defRPr sz="4400">
          <a:solidFill>
            <a:srgbClr val="000000"/>
          </a:solidFill>
          <a:latin typeface="Times New Roman" panose="02020603050405020304" pitchFamily="18" charset="0"/>
          <a:ea typeface="Arial Unicode MS" pitchFamily="34" charset="-128"/>
          <a:cs typeface="Arial Unicode MS" pitchFamily="34" charset="-128"/>
        </a:defRPr>
      </a:lvl9pPr>
    </p:titleStyle>
    <p:bodyStyle>
      <a:lvl1pPr marL="341630" indent="-341630" algn="l" defTabSz="448945" rtl="0" eaLnBrk="0" fontAlgn="base" hangingPunct="0">
        <a:spcBef>
          <a:spcPts val="600"/>
        </a:spcBef>
        <a:spcAft>
          <a:spcPct val="0"/>
        </a:spcAft>
        <a:buSzPct val="100000"/>
        <a:buFont typeface="Arial" panose="020B0604020202020204" pitchFamily="34" charset="0"/>
        <a:buChar char="•"/>
        <a:defRPr sz="2400">
          <a:solidFill>
            <a:schemeClr val="tx1"/>
          </a:solidFill>
          <a:latin typeface="+mn-lt"/>
          <a:ea typeface="+mn-ea"/>
          <a:cs typeface="+mn-cs"/>
        </a:defRPr>
      </a:lvl1pPr>
      <a:lvl2pPr marL="741680" indent="-284480" algn="l" defTabSz="448945" rtl="0" eaLnBrk="0" fontAlgn="base" hangingPunct="0">
        <a:spcBef>
          <a:spcPts val="600"/>
        </a:spcBef>
        <a:spcAft>
          <a:spcPct val="0"/>
        </a:spcAft>
        <a:buSzPct val="100000"/>
        <a:buFont typeface="Arial" panose="020B0604020202020204" pitchFamily="34" charset="0"/>
        <a:buChar char="–"/>
        <a:defRPr sz="2400">
          <a:solidFill>
            <a:schemeClr val="tx1"/>
          </a:solidFill>
          <a:latin typeface="+mn-lt"/>
          <a:ea typeface="+mn-ea"/>
          <a:cs typeface="+mn-cs"/>
        </a:defRPr>
      </a:lvl2pPr>
      <a:lvl3pPr marL="1143000" indent="-228600" algn="l" defTabSz="448945" rtl="0" eaLnBrk="0" fontAlgn="base" hangingPunct="0">
        <a:spcBef>
          <a:spcPts val="600"/>
        </a:spcBef>
        <a:spcAft>
          <a:spcPct val="0"/>
        </a:spcAft>
        <a:buSzPct val="100000"/>
        <a:buFont typeface="Arial" panose="020B0604020202020204" pitchFamily="34" charset="0"/>
        <a:buChar char="•"/>
        <a:defRPr sz="2400">
          <a:solidFill>
            <a:schemeClr val="tx1"/>
          </a:solidFill>
          <a:latin typeface="+mn-lt"/>
          <a:ea typeface="+mn-ea"/>
          <a:cs typeface="+mn-cs"/>
        </a:defRPr>
      </a:lvl3pPr>
      <a:lvl4pPr marL="1600200" indent="-228600" algn="l" defTabSz="448945" rtl="0" eaLnBrk="0" fontAlgn="base" hangingPunct="0">
        <a:spcBef>
          <a:spcPts val="600"/>
        </a:spcBef>
        <a:spcAft>
          <a:spcPct val="0"/>
        </a:spcAft>
        <a:buSzPct val="100000"/>
        <a:buFont typeface="Arial" panose="020B0604020202020204" pitchFamily="34" charset="0"/>
        <a:buChar char="–"/>
        <a:defRPr sz="2400">
          <a:solidFill>
            <a:schemeClr val="tx1"/>
          </a:solidFill>
          <a:latin typeface="+mn-lt"/>
          <a:ea typeface="+mn-ea"/>
          <a:cs typeface="+mn-cs"/>
        </a:defRPr>
      </a:lvl4pPr>
      <a:lvl5pPr marL="2057400" indent="-228600" algn="l" defTabSz="448945" rtl="0" eaLnBrk="0" fontAlgn="base" hangingPunct="0">
        <a:spcBef>
          <a:spcPts val="600"/>
        </a:spcBef>
        <a:spcAft>
          <a:spcPct val="0"/>
        </a:spcAft>
        <a:buSzPct val="100000"/>
        <a:buFont typeface="Arial" panose="020B0604020202020204" pitchFamily="34" charset="0"/>
        <a:buChar char="»"/>
        <a:defRPr sz="2400">
          <a:solidFill>
            <a:schemeClr val="tx1"/>
          </a:solidFill>
          <a:latin typeface="+mn-lt"/>
          <a:ea typeface="+mn-ea"/>
          <a:cs typeface="+mn-cs"/>
        </a:defRPr>
      </a:lvl5pPr>
      <a:lvl6pPr marL="2514600" indent="-228600" algn="l" defTabSz="448945" rtl="0" fontAlgn="base">
        <a:spcBef>
          <a:spcPts val="600"/>
        </a:spcBef>
        <a:spcAft>
          <a:spcPct val="0"/>
        </a:spcAft>
        <a:buClr>
          <a:srgbClr val="FFFFFF"/>
        </a:buClr>
        <a:buSzPct val="100000"/>
        <a:buFont typeface="Arial" panose="020B0604020202020204" pitchFamily="34" charset="0"/>
        <a:buChar char="»"/>
        <a:defRPr sz="2400">
          <a:solidFill>
            <a:schemeClr val="tx1"/>
          </a:solidFill>
          <a:effectLst>
            <a:outerShdw blurRad="38100" dist="38100" dir="2700000" algn="tl">
              <a:srgbClr val="C0C0C0"/>
            </a:outerShdw>
          </a:effectLst>
          <a:latin typeface="+mn-lt"/>
          <a:ea typeface="+mn-ea"/>
          <a:cs typeface="+mn-cs"/>
        </a:defRPr>
      </a:lvl6pPr>
      <a:lvl7pPr marL="2971800" indent="-228600" algn="l" defTabSz="448945" rtl="0" fontAlgn="base">
        <a:spcBef>
          <a:spcPts val="600"/>
        </a:spcBef>
        <a:spcAft>
          <a:spcPct val="0"/>
        </a:spcAft>
        <a:buClr>
          <a:srgbClr val="FFFFFF"/>
        </a:buClr>
        <a:buSzPct val="100000"/>
        <a:buFont typeface="Arial" panose="020B0604020202020204" pitchFamily="34" charset="0"/>
        <a:buChar char="»"/>
        <a:defRPr sz="2400">
          <a:solidFill>
            <a:schemeClr val="tx1"/>
          </a:solidFill>
          <a:effectLst>
            <a:outerShdw blurRad="38100" dist="38100" dir="2700000" algn="tl">
              <a:srgbClr val="C0C0C0"/>
            </a:outerShdw>
          </a:effectLst>
          <a:latin typeface="+mn-lt"/>
          <a:ea typeface="+mn-ea"/>
          <a:cs typeface="+mn-cs"/>
        </a:defRPr>
      </a:lvl7pPr>
      <a:lvl8pPr marL="3429000" indent="-228600" algn="l" defTabSz="448945" rtl="0" fontAlgn="base">
        <a:spcBef>
          <a:spcPts val="600"/>
        </a:spcBef>
        <a:spcAft>
          <a:spcPct val="0"/>
        </a:spcAft>
        <a:buClr>
          <a:srgbClr val="FFFFFF"/>
        </a:buClr>
        <a:buSzPct val="100000"/>
        <a:buFont typeface="Arial" panose="020B0604020202020204" pitchFamily="34" charset="0"/>
        <a:buChar char="»"/>
        <a:defRPr sz="2400">
          <a:solidFill>
            <a:schemeClr val="tx1"/>
          </a:solidFill>
          <a:effectLst>
            <a:outerShdw blurRad="38100" dist="38100" dir="2700000" algn="tl">
              <a:srgbClr val="C0C0C0"/>
            </a:outerShdw>
          </a:effectLst>
          <a:latin typeface="+mn-lt"/>
          <a:ea typeface="+mn-ea"/>
          <a:cs typeface="+mn-cs"/>
        </a:defRPr>
      </a:lvl8pPr>
      <a:lvl9pPr marL="3886200" indent="-228600" algn="l" defTabSz="448945" rtl="0" fontAlgn="base">
        <a:spcBef>
          <a:spcPts val="600"/>
        </a:spcBef>
        <a:spcAft>
          <a:spcPct val="0"/>
        </a:spcAft>
        <a:buClr>
          <a:srgbClr val="FFFFFF"/>
        </a:buClr>
        <a:buSzPct val="100000"/>
        <a:buFont typeface="Arial" panose="020B0604020202020204" pitchFamily="34" charset="0"/>
        <a:buChar char="»"/>
        <a:defRPr sz="2400">
          <a:solidFill>
            <a:schemeClr val="tx1"/>
          </a:solidFill>
          <a:effectLst>
            <a:outerShdw blurRad="38100" dist="38100" dir="2700000" algn="tl">
              <a:srgbClr val="C0C0C0"/>
            </a:outerShdw>
          </a:effectLst>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a:xfrm>
            <a:off x="250825" y="1341438"/>
            <a:ext cx="8642350" cy="4751858"/>
          </a:xfrm>
        </p:spPr>
        <p:txBody>
          <a:bodyPr/>
          <a:lstStyle/>
          <a:p>
            <a:pPr algn="ctr">
              <a:spcBef>
                <a:spcPct val="50000"/>
              </a:spcBef>
              <a:buFont typeface="Arial" panose="020B0604020202020204" pitchFamily="34" charset="0"/>
              <a:buNone/>
            </a:pPr>
            <a:endParaRPr lang="lt-LT" altLang="lt-LT" dirty="0" smtClean="0">
              <a:latin typeface="Times New Roman" panose="02020603050405020304" pitchFamily="18" charset="0"/>
              <a:cs typeface="Times New Roman" panose="02020603050405020304" pitchFamily="18" charset="0"/>
            </a:endParaRPr>
          </a:p>
          <a:p>
            <a:pPr algn="ctr">
              <a:spcBef>
                <a:spcPct val="50000"/>
              </a:spcBef>
              <a:buFont typeface="Arial" panose="020B0604020202020204" pitchFamily="34" charset="0"/>
              <a:buNone/>
            </a:pPr>
            <a:endParaRPr lang="lt-LT" altLang="lt-LT" dirty="0" smtClean="0">
              <a:latin typeface="Times New Roman" panose="02020603050405020304" pitchFamily="18" charset="0"/>
              <a:cs typeface="Times New Roman" panose="02020603050405020304" pitchFamily="18" charset="0"/>
            </a:endParaRPr>
          </a:p>
          <a:p>
            <a:pPr marL="0" indent="0" algn="ctr">
              <a:buNone/>
            </a:pPr>
            <a:r>
              <a:rPr lang="lt-LT" sz="3200" b="1" cap="all" dirty="0" smtClean="0">
                <a:solidFill>
                  <a:srgbClr val="D05400"/>
                </a:solidFill>
              </a:rPr>
              <a:t>Statybos </a:t>
            </a:r>
            <a:r>
              <a:rPr lang="lt-LT" sz="3200" b="1" cap="all" dirty="0">
                <a:solidFill>
                  <a:srgbClr val="D05400"/>
                </a:solidFill>
              </a:rPr>
              <a:t>techninis reglamentas</a:t>
            </a:r>
            <a:endParaRPr lang="en-GB" sz="3200" b="1" cap="all" dirty="0">
              <a:solidFill>
                <a:srgbClr val="D05400"/>
              </a:solidFill>
            </a:endParaRPr>
          </a:p>
          <a:p>
            <a:pPr marL="0" indent="0" algn="ctr">
              <a:buNone/>
            </a:pPr>
            <a:r>
              <a:rPr lang="lt-LT" sz="3200" b="1" cap="all" dirty="0">
                <a:solidFill>
                  <a:srgbClr val="D05400"/>
                </a:solidFill>
              </a:rPr>
              <a:t>STR 2.02.10:2018</a:t>
            </a:r>
            <a:endParaRPr lang="en-GB" sz="3200" b="1" cap="all" dirty="0">
              <a:solidFill>
                <a:srgbClr val="D05400"/>
              </a:solidFill>
            </a:endParaRPr>
          </a:p>
          <a:p>
            <a:pPr marL="0" indent="0" algn="ctr">
              <a:buNone/>
            </a:pPr>
            <a:r>
              <a:rPr lang="lt-LT" sz="3200" b="1" cap="all" dirty="0">
                <a:solidFill>
                  <a:srgbClr val="D05400"/>
                </a:solidFill>
              </a:rPr>
              <a:t>STATINIŲ PRITAIKYMAS SPECIALIESIEMS NEĮGALIŲJŲ POREIKIAMS</a:t>
            </a:r>
            <a:endParaRPr lang="en-GB" sz="3200" b="1" cap="all" dirty="0">
              <a:solidFill>
                <a:srgbClr val="D05400"/>
              </a:solidFill>
            </a:endParaRPr>
          </a:p>
          <a:p>
            <a:pPr algn="ctr">
              <a:spcBef>
                <a:spcPts val="0"/>
              </a:spcBef>
              <a:buFont typeface="Arial" panose="020B0604020202020204" pitchFamily="34" charset="0"/>
              <a:buNone/>
            </a:pPr>
            <a:endParaRPr lang="lt-LT" altLang="lt-LT" b="1" dirty="0" smtClean="0">
              <a:solidFill>
                <a:srgbClr val="D05400"/>
              </a:solidFill>
              <a:latin typeface="+mj-lt"/>
              <a:ea typeface="Palemonas" pitchFamily="18" charset="0"/>
              <a:cs typeface="Times New Roman" panose="02020603050405020304" pitchFamily="18" charset="0"/>
            </a:endParaRPr>
          </a:p>
          <a:p>
            <a:pPr algn="ctr">
              <a:spcBef>
                <a:spcPts val="0"/>
              </a:spcBef>
              <a:buFont typeface="Arial" panose="020B0604020202020204" pitchFamily="34" charset="0"/>
              <a:buNone/>
            </a:pPr>
            <a:endParaRPr lang="lt-LT" altLang="lt-LT" sz="3200" b="1" dirty="0">
              <a:solidFill>
                <a:srgbClr val="D05400"/>
              </a:solidFill>
              <a:latin typeface="+mj-lt"/>
              <a:ea typeface="Palemonas" pitchFamily="18" charset="0"/>
              <a:cs typeface="Times New Roman" panose="02020603050405020304" pitchFamily="18" charset="0"/>
            </a:endParaRPr>
          </a:p>
          <a:p>
            <a:pPr marL="1905" indent="20955" algn="ctr">
              <a:spcBef>
                <a:spcPts val="0"/>
              </a:spcBef>
              <a:buFont typeface="Arial" panose="020B0604020202020204" pitchFamily="34" charset="0"/>
              <a:buNone/>
            </a:pPr>
            <a:r>
              <a:rPr lang="lt-LT" altLang="lt-LT" b="1" dirty="0" err="1" smtClean="0">
                <a:solidFill>
                  <a:srgbClr val="D05400"/>
                </a:solidFill>
                <a:latin typeface="+mj-lt"/>
                <a:ea typeface="Palemonas" pitchFamily="18" charset="0"/>
                <a:cs typeface="Times New Roman" panose="02020603050405020304" pitchFamily="18" charset="0"/>
              </a:rPr>
              <a:t>Dangyras</a:t>
            </a:r>
            <a:r>
              <a:rPr lang="lt-LT" altLang="lt-LT" b="1" dirty="0" smtClean="0">
                <a:solidFill>
                  <a:srgbClr val="D05400"/>
                </a:solidFill>
                <a:latin typeface="+mj-lt"/>
                <a:ea typeface="Palemonas" pitchFamily="18" charset="0"/>
                <a:cs typeface="Times New Roman" panose="02020603050405020304" pitchFamily="18" charset="0"/>
              </a:rPr>
              <a:t> Žukauskas</a:t>
            </a:r>
          </a:p>
          <a:p>
            <a:pPr marL="1905" indent="20955" algn="ctr">
              <a:spcBef>
                <a:spcPts val="0"/>
              </a:spcBef>
              <a:buFont typeface="Arial" panose="020B0604020202020204" pitchFamily="34" charset="0"/>
              <a:buNone/>
            </a:pPr>
            <a:r>
              <a:rPr lang="lt-LT" altLang="lt-LT" b="1" dirty="0" smtClean="0">
                <a:solidFill>
                  <a:srgbClr val="D05400"/>
                </a:solidFill>
                <a:latin typeface="+mj-lt"/>
                <a:ea typeface="Palemonas" pitchFamily="18" charset="0"/>
                <a:cs typeface="Times New Roman" panose="02020603050405020304" pitchFamily="18" charset="0"/>
              </a:rPr>
              <a:t>Aplinkos ministerija</a:t>
            </a:r>
          </a:p>
          <a:p>
            <a:pPr algn="ctr">
              <a:spcBef>
                <a:spcPct val="50000"/>
              </a:spcBef>
              <a:buFont typeface="Arial" panose="020B0604020202020204" pitchFamily="34" charset="0"/>
              <a:buNone/>
            </a:pPr>
            <a:endParaRPr lang="en-US" altLang="lt-LT" sz="3200" dirty="0" smtClean="0">
              <a:latin typeface="Palemonas" pitchFamily="18" charset="0"/>
              <a:ea typeface="Palemonas" pitchFamily="18" charset="0"/>
              <a:cs typeface="Times New Roman" panose="02020603050405020304" pitchFamily="18" charset="0"/>
            </a:endParaRPr>
          </a:p>
          <a:p>
            <a:pPr eaLnBrk="1" hangingPunct="1"/>
            <a:endParaRPr lang="en-GB" altLang="lt-LT" dirty="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2400" b="1" dirty="0">
                <a:solidFill>
                  <a:srgbClr val="D05400"/>
                </a:solidFill>
              </a:rPr>
              <a:t>STR 2.02.10:2018 „Statinių pritaikymas specialiesiems neįgaliųjų poreikiams“</a:t>
            </a:r>
            <a:endParaRPr lang="lt-LT" sz="2400" dirty="0"/>
          </a:p>
        </p:txBody>
      </p:sp>
      <p:sp>
        <p:nvSpPr>
          <p:cNvPr id="3" name="Content Placeholder 2"/>
          <p:cNvSpPr>
            <a:spLocks noGrp="1"/>
          </p:cNvSpPr>
          <p:nvPr>
            <p:ph idx="1"/>
          </p:nvPr>
        </p:nvSpPr>
        <p:spPr>
          <a:xfrm>
            <a:off x="685800" y="2276872"/>
            <a:ext cx="7770813" cy="4046141"/>
          </a:xfrm>
        </p:spPr>
        <p:txBody>
          <a:bodyPr/>
          <a:lstStyle/>
          <a:p>
            <a:pPr marL="0" indent="0" algn="just">
              <a:buNone/>
            </a:pPr>
            <a:r>
              <a:rPr lang="lt-LT" b="1" dirty="0" smtClean="0"/>
              <a:t>4. </a:t>
            </a:r>
            <a:r>
              <a:rPr lang="lt-LT" b="1" dirty="0"/>
              <a:t>Suvokiama </a:t>
            </a:r>
            <a:r>
              <a:rPr lang="lt-LT" b="1" dirty="0" smtClean="0"/>
              <a:t>informacija</a:t>
            </a:r>
          </a:p>
          <a:p>
            <a:pPr marL="0" indent="0" algn="just">
              <a:buNone/>
            </a:pPr>
            <a:endParaRPr lang="lt-LT" dirty="0" smtClean="0"/>
          </a:p>
          <a:p>
            <a:pPr marL="0" indent="0" algn="just">
              <a:buNone/>
            </a:pPr>
            <a:r>
              <a:rPr lang="lt-LT" dirty="0"/>
              <a:t>Statinyje visą esminę informaciją turėtų būti pateikiama įvairiomis formomis (pvz., rašytine, simboliais, garsine), kad būtų užtikrintas veiksmingas informacijos pateikimas visiems statinio naudotojams, neatsižvelgiant į jų jutiminius gebėjimus. Pateikta informacija turi būti pakankamai kontrastinga aplinkai.</a:t>
            </a:r>
            <a:endParaRPr lang="lt-LT" dirty="0"/>
          </a:p>
        </p:txBody>
      </p:sp>
    </p:spTree>
    <p:extLst>
      <p:ext uri="{BB962C8B-B14F-4D97-AF65-F5344CB8AC3E}">
        <p14:creationId xmlns:p14="http://schemas.microsoft.com/office/powerpoint/2010/main" val="723367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2400" b="1" dirty="0">
                <a:solidFill>
                  <a:srgbClr val="D05400"/>
                </a:solidFill>
              </a:rPr>
              <a:t>STR 2.02.10:2018 „Statinių pritaikymas specialiesiems neįgaliųjų poreikiams“</a:t>
            </a:r>
            <a:endParaRPr lang="en-GB" sz="2400" dirty="0"/>
          </a:p>
        </p:txBody>
      </p:sp>
      <p:sp>
        <p:nvSpPr>
          <p:cNvPr id="3" name="Content Placeholder 2"/>
          <p:cNvSpPr>
            <a:spLocks noGrp="1"/>
          </p:cNvSpPr>
          <p:nvPr>
            <p:ph idx="1"/>
          </p:nvPr>
        </p:nvSpPr>
        <p:spPr>
          <a:xfrm>
            <a:off x="685800" y="2276872"/>
            <a:ext cx="7770813" cy="4046141"/>
          </a:xfrm>
        </p:spPr>
        <p:txBody>
          <a:bodyPr/>
          <a:lstStyle/>
          <a:p>
            <a:pPr marL="0" indent="0" algn="just">
              <a:buNone/>
            </a:pPr>
            <a:r>
              <a:rPr lang="lt-LT" b="1" dirty="0" smtClean="0"/>
              <a:t>5. Saugus naudojimas</a:t>
            </a:r>
          </a:p>
          <a:p>
            <a:pPr marL="0" indent="0" algn="just">
              <a:buNone/>
            </a:pPr>
            <a:endParaRPr lang="lt-LT" dirty="0" smtClean="0"/>
          </a:p>
          <a:p>
            <a:pPr marL="0" indent="0" algn="just">
              <a:buNone/>
            </a:pPr>
            <a:r>
              <a:rPr lang="lt-LT" dirty="0"/>
              <a:t>Idealiu atveju statinys turi būti suprojektuotas ir pastatytas taip, kad jį naudojant būtų išvengta nelaimingų atsitikimų rizikos. Kai potencialiai pavojingos sąlygos yra neišvengiamos, naudotojai turėtų būti įspėjami apie galimą riziką (pvz., įvairiomis formomis pateikiant įspėjimus apie </a:t>
            </a:r>
            <a:r>
              <a:rPr lang="lt-LT" dirty="0" err="1"/>
              <a:t>laiptatakio</a:t>
            </a:r>
            <a:r>
              <a:rPr lang="lt-LT" dirty="0"/>
              <a:t> pradžią).</a:t>
            </a:r>
            <a:endParaRPr lang="en-GB" dirty="0"/>
          </a:p>
        </p:txBody>
      </p:sp>
    </p:spTree>
    <p:extLst>
      <p:ext uri="{BB962C8B-B14F-4D97-AF65-F5344CB8AC3E}">
        <p14:creationId xmlns:p14="http://schemas.microsoft.com/office/powerpoint/2010/main" val="1237564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2400" b="1" dirty="0">
                <a:solidFill>
                  <a:srgbClr val="D05400"/>
                </a:solidFill>
              </a:rPr>
              <a:t>STR 2.02.10:2018 „Statinių pritaikymas specialiesiems neįgaliųjų poreikiams“</a:t>
            </a:r>
            <a:endParaRPr lang="lt-LT" sz="2400" dirty="0"/>
          </a:p>
        </p:txBody>
      </p:sp>
      <p:sp>
        <p:nvSpPr>
          <p:cNvPr id="3" name="Content Placeholder 2"/>
          <p:cNvSpPr>
            <a:spLocks noGrp="1"/>
          </p:cNvSpPr>
          <p:nvPr>
            <p:ph idx="1"/>
          </p:nvPr>
        </p:nvSpPr>
        <p:spPr>
          <a:xfrm>
            <a:off x="685800" y="2276872"/>
            <a:ext cx="7770813" cy="4046141"/>
          </a:xfrm>
        </p:spPr>
        <p:txBody>
          <a:bodyPr/>
          <a:lstStyle/>
          <a:p>
            <a:pPr marL="0" indent="0" algn="just">
              <a:buNone/>
            </a:pPr>
            <a:r>
              <a:rPr lang="lt-LT" b="1" dirty="0" smtClean="0"/>
              <a:t>6. Mažas </a:t>
            </a:r>
            <a:r>
              <a:rPr lang="lt-LT" b="1" dirty="0"/>
              <a:t>fizinis </a:t>
            </a:r>
            <a:r>
              <a:rPr lang="lt-LT" b="1" dirty="0" smtClean="0"/>
              <a:t>krūvis</a:t>
            </a:r>
          </a:p>
          <a:p>
            <a:pPr marL="0" indent="0" algn="just">
              <a:buNone/>
            </a:pPr>
            <a:endParaRPr lang="lt-LT" dirty="0" smtClean="0"/>
          </a:p>
          <a:p>
            <a:pPr marL="0" indent="0" algn="just">
              <a:buNone/>
            </a:pPr>
            <a:r>
              <a:rPr lang="lt-LT" dirty="0"/>
              <a:t>Statinyje turėtų būti montuojami elementai, kurių naudojimui reikia naudoti mažai jokios fizinės jėgos arba jos nereikia naudoti visai (pvz., pakeičiant tradicinę durų rankeną rankena su svirtimi, kuri nereikalauja sugebėjimo sugriebti ir pasukti riešą). Jei reikalingas mažas jėgos lygis, bet kuris naudotojas turėtų sugebėti naudotis šiuo elementu, nepriimdamas nepatogios arba pavojingos kūno padėties.</a:t>
            </a:r>
            <a:endParaRPr lang="lt-LT" dirty="0"/>
          </a:p>
        </p:txBody>
      </p:sp>
    </p:spTree>
    <p:extLst>
      <p:ext uri="{BB962C8B-B14F-4D97-AF65-F5344CB8AC3E}">
        <p14:creationId xmlns:p14="http://schemas.microsoft.com/office/powerpoint/2010/main" val="338028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2400" b="1" dirty="0">
                <a:solidFill>
                  <a:srgbClr val="D05400"/>
                </a:solidFill>
              </a:rPr>
              <a:t>STR 2.02.10:2018 „Statinių pritaikymas specialiesiems neįgaliųjų poreikiams“</a:t>
            </a:r>
            <a:endParaRPr lang="en-GB" sz="2400" dirty="0"/>
          </a:p>
        </p:txBody>
      </p:sp>
      <p:sp>
        <p:nvSpPr>
          <p:cNvPr id="3" name="Content Placeholder 2"/>
          <p:cNvSpPr>
            <a:spLocks noGrp="1"/>
          </p:cNvSpPr>
          <p:nvPr>
            <p:ph idx="1"/>
          </p:nvPr>
        </p:nvSpPr>
        <p:spPr>
          <a:xfrm>
            <a:off x="685800" y="2276872"/>
            <a:ext cx="7770813" cy="4046141"/>
          </a:xfrm>
        </p:spPr>
        <p:txBody>
          <a:bodyPr/>
          <a:lstStyle/>
          <a:p>
            <a:pPr marL="0" indent="0">
              <a:buNone/>
            </a:pPr>
            <a:r>
              <a:rPr lang="lt-LT" b="1" dirty="0"/>
              <a:t>7. </a:t>
            </a:r>
            <a:r>
              <a:rPr lang="lt-LT" b="1" dirty="0"/>
              <a:t>Tinkama erdvė ir </a:t>
            </a:r>
            <a:r>
              <a:rPr lang="lt-LT" b="1" dirty="0" smtClean="0"/>
              <a:t>dydis</a:t>
            </a:r>
          </a:p>
          <a:p>
            <a:pPr marL="0" indent="0">
              <a:buNone/>
            </a:pPr>
            <a:endParaRPr lang="lt-LT" dirty="0" smtClean="0"/>
          </a:p>
          <a:p>
            <a:pPr marL="0" indent="0" algn="just">
              <a:buNone/>
            </a:pPr>
            <a:r>
              <a:rPr lang="lt-LT" dirty="0"/>
              <a:t>Patalpos turėtų būti pakankamai erdvios ir tinkamai įrengtos, kad kiekvienas galėtų jomis naudotis (pvz., platūs koridoriai). Be to, statinys turi būti suprojektuotas taip, kad visiems naudotojams būtų aiškus kelias į svarbias statinio erdves (patalpas).</a:t>
            </a:r>
            <a:endParaRPr lang="en-GB" dirty="0"/>
          </a:p>
        </p:txBody>
      </p:sp>
    </p:spTree>
    <p:extLst>
      <p:ext uri="{BB962C8B-B14F-4D97-AF65-F5344CB8AC3E}">
        <p14:creationId xmlns:p14="http://schemas.microsoft.com/office/powerpoint/2010/main" val="3774853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684213" y="2060574"/>
            <a:ext cx="7770812" cy="4248745"/>
          </a:xfrm>
        </p:spPr>
        <p:txBody>
          <a:bodyPr/>
          <a:lstStyle/>
          <a:p>
            <a:pPr>
              <a:defRPr/>
            </a:pPr>
            <a:r>
              <a:rPr lang="lt-LT" sz="5400" b="1" i="1" dirty="0" smtClean="0">
                <a:solidFill>
                  <a:srgbClr val="D05400"/>
                </a:solidFill>
                <a:latin typeface="+mn-lt"/>
                <a:cs typeface="Times New Roman" panose="02020603050405020304" pitchFamily="18" charset="0"/>
              </a:rPr>
              <a:t>AČIŪ UŽ DĖMESĮ</a:t>
            </a:r>
            <a:r>
              <a:rPr lang="en-GB" b="1" i="1" dirty="0" smtClean="0">
                <a:solidFill>
                  <a:srgbClr val="D05400"/>
                </a:solidFill>
                <a:latin typeface="+mn-lt"/>
                <a:cs typeface="Times New Roman" panose="02020603050405020304" pitchFamily="18" charset="0"/>
              </a:rPr>
              <a:t/>
            </a:r>
            <a:br>
              <a:rPr lang="en-GB" b="1" i="1" dirty="0" smtClean="0">
                <a:solidFill>
                  <a:srgbClr val="D05400"/>
                </a:solidFill>
                <a:latin typeface="+mn-lt"/>
                <a:cs typeface="Times New Roman" panose="02020603050405020304" pitchFamily="18" charset="0"/>
              </a:rPr>
            </a:br>
            <a:r>
              <a:rPr lang="en-GB" b="1" i="1" dirty="0" smtClean="0">
                <a:solidFill>
                  <a:srgbClr val="D05400"/>
                </a:solidFill>
                <a:latin typeface="+mn-lt"/>
                <a:cs typeface="Times New Roman" panose="02020603050405020304" pitchFamily="18" charset="0"/>
              </a:rPr>
              <a:t/>
            </a:r>
            <a:br>
              <a:rPr lang="en-GB" b="1" i="1" dirty="0" smtClean="0">
                <a:solidFill>
                  <a:srgbClr val="D05400"/>
                </a:solidFill>
                <a:latin typeface="+mn-lt"/>
                <a:cs typeface="Times New Roman" panose="02020603050405020304" pitchFamily="18" charset="0"/>
              </a:rPr>
            </a:br>
            <a:r>
              <a:rPr lang="en-GB" b="1" i="1" dirty="0">
                <a:solidFill>
                  <a:srgbClr val="D05400"/>
                </a:solidFill>
                <a:latin typeface="+mn-lt"/>
                <a:cs typeface="Times New Roman" panose="02020603050405020304" pitchFamily="18" charset="0"/>
              </a:rPr>
              <a:t/>
            </a:r>
            <a:br>
              <a:rPr lang="en-GB" b="1" i="1" dirty="0">
                <a:solidFill>
                  <a:srgbClr val="D05400"/>
                </a:solidFill>
                <a:latin typeface="+mn-lt"/>
                <a:cs typeface="Times New Roman" panose="02020603050405020304" pitchFamily="18" charset="0"/>
              </a:rPr>
            </a:br>
            <a:r>
              <a:rPr lang="lt-LT" b="1" i="1" dirty="0" smtClean="0">
                <a:solidFill>
                  <a:srgbClr val="D05400"/>
                </a:solidFill>
                <a:latin typeface="+mn-lt"/>
                <a:cs typeface="Times New Roman" panose="02020603050405020304" pitchFamily="18" charset="0"/>
              </a:rPr>
              <a:t/>
            </a:r>
            <a:br>
              <a:rPr lang="lt-LT" b="1" i="1" dirty="0" smtClean="0">
                <a:solidFill>
                  <a:srgbClr val="D05400"/>
                </a:solidFill>
                <a:latin typeface="+mn-lt"/>
                <a:cs typeface="Times New Roman" panose="02020603050405020304" pitchFamily="18" charset="0"/>
              </a:rPr>
            </a:br>
            <a:r>
              <a:rPr lang="lt-LT" sz="3600" b="1" i="1" dirty="0" err="1" smtClean="0">
                <a:solidFill>
                  <a:srgbClr val="D05400"/>
                </a:solidFill>
                <a:latin typeface="+mn-lt"/>
                <a:cs typeface="Times New Roman" panose="02020603050405020304" pitchFamily="18" charset="0"/>
              </a:rPr>
              <a:t>dangyras.zukauskas</a:t>
            </a:r>
            <a:r>
              <a:rPr lang="en-GB" sz="3600" b="1" i="1" dirty="0" smtClean="0">
                <a:solidFill>
                  <a:srgbClr val="D05400"/>
                </a:solidFill>
                <a:latin typeface="+mn-lt"/>
                <a:cs typeface="Times New Roman" panose="02020603050405020304" pitchFamily="18" charset="0"/>
              </a:rPr>
              <a:t>@</a:t>
            </a:r>
            <a:r>
              <a:rPr lang="en-GB" sz="3600" b="1" i="1" dirty="0" err="1" smtClean="0">
                <a:solidFill>
                  <a:srgbClr val="D05400"/>
                </a:solidFill>
                <a:latin typeface="+mn-lt"/>
                <a:cs typeface="Times New Roman" panose="02020603050405020304" pitchFamily="18" charset="0"/>
              </a:rPr>
              <a:t>am.lt</a:t>
            </a:r>
            <a:endParaRPr lang="lt-LT" sz="3600" b="1" i="1" dirty="0" smtClean="0">
              <a:solidFill>
                <a:srgbClr val="D05400"/>
              </a:solidFill>
              <a:latin typeface="+mn-lt"/>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7363"/>
            <a:ext cx="7770813" cy="1645493"/>
          </a:xfrm>
        </p:spPr>
        <p:txBody>
          <a:bodyPr/>
          <a:lstStyle/>
          <a:p>
            <a:r>
              <a:rPr lang="en-US" sz="2400" b="1" kern="1200" dirty="0">
                <a:solidFill>
                  <a:srgbClr val="D05400"/>
                </a:solidFill>
              </a:rPr>
              <a:t>STR 2.03.01: 2001 „</a:t>
            </a:r>
            <a:r>
              <a:rPr lang="en-US" sz="2400" b="1" kern="1200" dirty="0" err="1">
                <a:solidFill>
                  <a:srgbClr val="D05400"/>
                </a:solidFill>
              </a:rPr>
              <a:t>Statiniai</a:t>
            </a:r>
            <a:r>
              <a:rPr lang="en-US" sz="2400" b="1" kern="1200" dirty="0">
                <a:solidFill>
                  <a:srgbClr val="D05400"/>
                </a:solidFill>
              </a:rPr>
              <a:t> </a:t>
            </a:r>
            <a:r>
              <a:rPr lang="en-US" sz="2400" b="1" kern="1200" dirty="0" err="1">
                <a:solidFill>
                  <a:srgbClr val="D05400"/>
                </a:solidFill>
              </a:rPr>
              <a:t>ir</a:t>
            </a:r>
            <a:r>
              <a:rPr lang="en-US" sz="2400" b="1" kern="1200" dirty="0">
                <a:solidFill>
                  <a:srgbClr val="D05400"/>
                </a:solidFill>
              </a:rPr>
              <a:t> </a:t>
            </a:r>
            <a:r>
              <a:rPr lang="en-US" sz="2400" b="1" kern="1200" dirty="0" err="1">
                <a:solidFill>
                  <a:srgbClr val="D05400"/>
                </a:solidFill>
              </a:rPr>
              <a:t>teritorijos</a:t>
            </a:r>
            <a:r>
              <a:rPr lang="en-US" sz="2400" b="1" kern="1200" dirty="0">
                <a:solidFill>
                  <a:srgbClr val="D05400"/>
                </a:solidFill>
              </a:rPr>
              <a:t>. </a:t>
            </a:r>
            <a:r>
              <a:rPr lang="en-US" sz="2400" b="1" kern="1200" dirty="0" err="1">
                <a:solidFill>
                  <a:srgbClr val="D05400"/>
                </a:solidFill>
              </a:rPr>
              <a:t>Reikalavimai</a:t>
            </a:r>
            <a:r>
              <a:rPr lang="en-US" sz="2400" b="1" kern="1200" dirty="0">
                <a:solidFill>
                  <a:srgbClr val="D05400"/>
                </a:solidFill>
              </a:rPr>
              <a:t> </a:t>
            </a:r>
            <a:r>
              <a:rPr lang="en-US" sz="2400" b="1" kern="1200" dirty="0" err="1">
                <a:solidFill>
                  <a:srgbClr val="D05400"/>
                </a:solidFill>
              </a:rPr>
              <a:t>žmonių</a:t>
            </a:r>
            <a:r>
              <a:rPr lang="en-US" sz="2400" b="1" kern="1200" dirty="0">
                <a:solidFill>
                  <a:srgbClr val="D05400"/>
                </a:solidFill>
              </a:rPr>
              <a:t> </a:t>
            </a:r>
            <a:r>
              <a:rPr lang="en-US" sz="2400" b="1" kern="1200" dirty="0" err="1">
                <a:solidFill>
                  <a:srgbClr val="D05400"/>
                </a:solidFill>
              </a:rPr>
              <a:t>su</a:t>
            </a:r>
            <a:r>
              <a:rPr lang="en-US" sz="2400" b="1" kern="1200" dirty="0">
                <a:solidFill>
                  <a:srgbClr val="D05400"/>
                </a:solidFill>
              </a:rPr>
              <a:t> </a:t>
            </a:r>
            <a:r>
              <a:rPr lang="en-US" sz="2400" b="1" kern="1200" dirty="0" err="1">
                <a:solidFill>
                  <a:srgbClr val="D05400"/>
                </a:solidFill>
              </a:rPr>
              <a:t>negalia</a:t>
            </a:r>
            <a:r>
              <a:rPr lang="en-US" sz="2400" b="1" kern="1200" dirty="0">
                <a:solidFill>
                  <a:srgbClr val="D05400"/>
                </a:solidFill>
              </a:rPr>
              <a:t> </a:t>
            </a:r>
            <a:r>
              <a:rPr lang="en-US" sz="2400" b="1" kern="1200" dirty="0" err="1">
                <a:solidFill>
                  <a:srgbClr val="D05400"/>
                </a:solidFill>
              </a:rPr>
              <a:t>reikmėms</a:t>
            </a:r>
            <a:r>
              <a:rPr lang="en-US" sz="2400" b="1" kern="1200" dirty="0">
                <a:solidFill>
                  <a:srgbClr val="D05400"/>
                </a:solidFill>
              </a:rPr>
              <a:t>“</a:t>
            </a:r>
            <a:r>
              <a:rPr lang="en-GB" sz="2400" dirty="0">
                <a:solidFill>
                  <a:srgbClr val="D05400"/>
                </a:solidFill>
              </a:rPr>
              <a:t/>
            </a:r>
            <a:br>
              <a:rPr lang="en-GB" sz="2400" dirty="0">
                <a:solidFill>
                  <a:srgbClr val="D05400"/>
                </a:solidFill>
              </a:rPr>
            </a:br>
            <a:r>
              <a:rPr lang="lt-LT" sz="2400" b="1" cap="all" dirty="0" smtClean="0">
                <a:solidFill>
                  <a:srgbClr val="D05400"/>
                </a:solidFill>
              </a:rPr>
              <a:t>Pakeitimo </a:t>
            </a:r>
            <a:r>
              <a:rPr lang="lt-LT" sz="2400" b="1" cap="all" dirty="0">
                <a:solidFill>
                  <a:srgbClr val="D05400"/>
                </a:solidFill>
              </a:rPr>
              <a:t>uždaviniai</a:t>
            </a:r>
            <a:endParaRPr lang="lt-LT" sz="2400" dirty="0"/>
          </a:p>
        </p:txBody>
      </p:sp>
      <p:sp>
        <p:nvSpPr>
          <p:cNvPr id="3" name="Content Placeholder 2"/>
          <p:cNvSpPr>
            <a:spLocks noGrp="1"/>
          </p:cNvSpPr>
          <p:nvPr>
            <p:ph idx="1"/>
          </p:nvPr>
        </p:nvSpPr>
        <p:spPr>
          <a:xfrm>
            <a:off x="685800" y="2420888"/>
            <a:ext cx="7770813" cy="3902125"/>
          </a:xfrm>
        </p:spPr>
        <p:txBody>
          <a:bodyPr/>
          <a:lstStyle/>
          <a:p>
            <a:pPr>
              <a:spcBef>
                <a:spcPts val="1200"/>
              </a:spcBef>
              <a:spcAft>
                <a:spcPts val="1200"/>
              </a:spcAft>
            </a:pPr>
            <a:r>
              <a:rPr lang="lt-LT" dirty="0" smtClean="0"/>
              <a:t>Suderinti reglamento nuostatas su pasikeitusiomis statybos įstatymo nuostatomis.</a:t>
            </a:r>
          </a:p>
          <a:p>
            <a:pPr>
              <a:spcBef>
                <a:spcPts val="1200"/>
              </a:spcBef>
              <a:spcAft>
                <a:spcPts val="1200"/>
              </a:spcAft>
            </a:pPr>
            <a:r>
              <a:rPr lang="lt-LT" dirty="0" smtClean="0"/>
              <a:t>Įteisinti universalaus dizaino principus.</a:t>
            </a:r>
          </a:p>
          <a:p>
            <a:pPr>
              <a:spcBef>
                <a:spcPts val="1200"/>
              </a:spcBef>
              <a:spcAft>
                <a:spcPts val="1200"/>
              </a:spcAft>
            </a:pPr>
            <a:r>
              <a:rPr lang="lt-LT" dirty="0" smtClean="0"/>
              <a:t>Atnaujinti techninius reikalavimus statinių </a:t>
            </a:r>
            <a:r>
              <a:rPr lang="lt-LT" dirty="0"/>
              <a:t>pritaikymas specialiesiems neįgaliųjų </a:t>
            </a:r>
            <a:r>
              <a:rPr lang="lt-LT" dirty="0" smtClean="0"/>
              <a:t>poreikiams.</a:t>
            </a:r>
            <a:endParaRPr lang="lt-LT" dirty="0"/>
          </a:p>
        </p:txBody>
      </p:sp>
    </p:spTree>
    <p:extLst>
      <p:ext uri="{BB962C8B-B14F-4D97-AF65-F5344CB8AC3E}">
        <p14:creationId xmlns:p14="http://schemas.microsoft.com/office/powerpoint/2010/main" val="2192307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34534009"/>
              </p:ext>
            </p:extLst>
          </p:nvPr>
        </p:nvGraphicFramePr>
        <p:xfrm>
          <a:off x="755576" y="836712"/>
          <a:ext cx="7704855" cy="1554480"/>
        </p:xfrm>
        <a:graphic>
          <a:graphicData uri="http://schemas.openxmlformats.org/drawingml/2006/table">
            <a:tbl>
              <a:tblPr firstRow="1" bandRow="1">
                <a:tableStyleId>{F5AB1C69-6EDB-4FF4-983F-18BD219EF322}</a:tableStyleId>
              </a:tblPr>
              <a:tblGrid>
                <a:gridCol w="3096343"/>
                <a:gridCol w="1512168"/>
                <a:gridCol w="3096344"/>
              </a:tblGrid>
              <a:tr h="370840">
                <a:tc>
                  <a:txBody>
                    <a:bodyPr/>
                    <a:lstStyle/>
                    <a:p>
                      <a:r>
                        <a:rPr lang="en-US" sz="2000" b="1" kern="1200" dirty="0" smtClean="0">
                          <a:solidFill>
                            <a:srgbClr val="D05400"/>
                          </a:solidFill>
                          <a:effectLst/>
                          <a:latin typeface="+mn-lt"/>
                          <a:ea typeface="+mn-ea"/>
                          <a:cs typeface="+mn-cs"/>
                        </a:rPr>
                        <a:t>STR 2.03.01: 2001 „</a:t>
                      </a:r>
                      <a:r>
                        <a:rPr lang="en-US" sz="2000" b="1" kern="1200" dirty="0" err="1" smtClean="0">
                          <a:solidFill>
                            <a:srgbClr val="D05400"/>
                          </a:solidFill>
                          <a:effectLst/>
                          <a:latin typeface="+mn-lt"/>
                          <a:ea typeface="+mn-ea"/>
                          <a:cs typeface="+mn-cs"/>
                        </a:rPr>
                        <a:t>Statiniai</a:t>
                      </a:r>
                      <a:r>
                        <a:rPr lang="en-US" sz="2000" b="1" kern="1200" dirty="0" smtClean="0">
                          <a:solidFill>
                            <a:srgbClr val="D05400"/>
                          </a:solidFill>
                          <a:effectLst/>
                          <a:latin typeface="+mn-lt"/>
                          <a:ea typeface="+mn-ea"/>
                          <a:cs typeface="+mn-cs"/>
                        </a:rPr>
                        <a:t> </a:t>
                      </a:r>
                      <a:r>
                        <a:rPr lang="en-US" sz="2000" b="1" kern="1200" dirty="0" err="1" smtClean="0">
                          <a:solidFill>
                            <a:srgbClr val="D05400"/>
                          </a:solidFill>
                          <a:effectLst/>
                          <a:latin typeface="+mn-lt"/>
                          <a:ea typeface="+mn-ea"/>
                          <a:cs typeface="+mn-cs"/>
                        </a:rPr>
                        <a:t>ir</a:t>
                      </a:r>
                      <a:r>
                        <a:rPr lang="en-US" sz="2000" b="1" kern="1200" dirty="0" smtClean="0">
                          <a:solidFill>
                            <a:srgbClr val="D05400"/>
                          </a:solidFill>
                          <a:effectLst/>
                          <a:latin typeface="+mn-lt"/>
                          <a:ea typeface="+mn-ea"/>
                          <a:cs typeface="+mn-cs"/>
                        </a:rPr>
                        <a:t> </a:t>
                      </a:r>
                      <a:r>
                        <a:rPr lang="en-US" sz="2000" b="1" kern="1200" dirty="0" err="1" smtClean="0">
                          <a:solidFill>
                            <a:srgbClr val="D05400"/>
                          </a:solidFill>
                          <a:effectLst/>
                          <a:latin typeface="+mn-lt"/>
                          <a:ea typeface="+mn-ea"/>
                          <a:cs typeface="+mn-cs"/>
                        </a:rPr>
                        <a:t>teritorijos</a:t>
                      </a:r>
                      <a:r>
                        <a:rPr lang="en-US" sz="2000" b="1" kern="1200" dirty="0" smtClean="0">
                          <a:solidFill>
                            <a:srgbClr val="D05400"/>
                          </a:solidFill>
                          <a:effectLst/>
                          <a:latin typeface="+mn-lt"/>
                          <a:ea typeface="+mn-ea"/>
                          <a:cs typeface="+mn-cs"/>
                        </a:rPr>
                        <a:t>. </a:t>
                      </a:r>
                      <a:r>
                        <a:rPr lang="en-US" sz="2000" b="1" kern="1200" dirty="0" err="1" smtClean="0">
                          <a:solidFill>
                            <a:srgbClr val="D05400"/>
                          </a:solidFill>
                          <a:effectLst/>
                          <a:latin typeface="+mn-lt"/>
                          <a:ea typeface="+mn-ea"/>
                          <a:cs typeface="+mn-cs"/>
                        </a:rPr>
                        <a:t>Reikalavimai</a:t>
                      </a:r>
                      <a:r>
                        <a:rPr lang="en-US" sz="2000" b="1" kern="1200" dirty="0" smtClean="0">
                          <a:solidFill>
                            <a:srgbClr val="D05400"/>
                          </a:solidFill>
                          <a:effectLst/>
                          <a:latin typeface="+mn-lt"/>
                          <a:ea typeface="+mn-ea"/>
                          <a:cs typeface="+mn-cs"/>
                        </a:rPr>
                        <a:t> </a:t>
                      </a:r>
                      <a:r>
                        <a:rPr lang="en-US" sz="2000" b="1" kern="1200" dirty="0" err="1" smtClean="0">
                          <a:solidFill>
                            <a:srgbClr val="D05400"/>
                          </a:solidFill>
                          <a:effectLst/>
                          <a:latin typeface="+mn-lt"/>
                          <a:ea typeface="+mn-ea"/>
                          <a:cs typeface="+mn-cs"/>
                        </a:rPr>
                        <a:t>žmonių</a:t>
                      </a:r>
                      <a:r>
                        <a:rPr lang="en-US" sz="2000" b="1" kern="1200" dirty="0" smtClean="0">
                          <a:solidFill>
                            <a:srgbClr val="D05400"/>
                          </a:solidFill>
                          <a:effectLst/>
                          <a:latin typeface="+mn-lt"/>
                          <a:ea typeface="+mn-ea"/>
                          <a:cs typeface="+mn-cs"/>
                        </a:rPr>
                        <a:t> </a:t>
                      </a:r>
                      <a:r>
                        <a:rPr lang="en-US" sz="2000" b="1" kern="1200" dirty="0" err="1" smtClean="0">
                          <a:solidFill>
                            <a:srgbClr val="D05400"/>
                          </a:solidFill>
                          <a:effectLst/>
                          <a:latin typeface="+mn-lt"/>
                          <a:ea typeface="+mn-ea"/>
                          <a:cs typeface="+mn-cs"/>
                        </a:rPr>
                        <a:t>su</a:t>
                      </a:r>
                      <a:r>
                        <a:rPr lang="en-US" sz="2000" b="1" kern="1200" dirty="0" smtClean="0">
                          <a:solidFill>
                            <a:srgbClr val="D05400"/>
                          </a:solidFill>
                          <a:effectLst/>
                          <a:latin typeface="+mn-lt"/>
                          <a:ea typeface="+mn-ea"/>
                          <a:cs typeface="+mn-cs"/>
                        </a:rPr>
                        <a:t> </a:t>
                      </a:r>
                      <a:r>
                        <a:rPr lang="en-US" sz="2000" b="1" kern="1200" dirty="0" err="1" smtClean="0">
                          <a:solidFill>
                            <a:srgbClr val="D05400"/>
                          </a:solidFill>
                          <a:effectLst/>
                          <a:latin typeface="+mn-lt"/>
                          <a:ea typeface="+mn-ea"/>
                          <a:cs typeface="+mn-cs"/>
                        </a:rPr>
                        <a:t>negalia</a:t>
                      </a:r>
                      <a:r>
                        <a:rPr lang="en-US" sz="2000" b="1" kern="1200" dirty="0" smtClean="0">
                          <a:solidFill>
                            <a:srgbClr val="D05400"/>
                          </a:solidFill>
                          <a:effectLst/>
                          <a:latin typeface="+mn-lt"/>
                          <a:ea typeface="+mn-ea"/>
                          <a:cs typeface="+mn-cs"/>
                        </a:rPr>
                        <a:t> </a:t>
                      </a:r>
                      <a:r>
                        <a:rPr lang="en-US" sz="2000" b="1" kern="1200" dirty="0" err="1" smtClean="0">
                          <a:solidFill>
                            <a:srgbClr val="D05400"/>
                          </a:solidFill>
                          <a:effectLst/>
                          <a:latin typeface="+mn-lt"/>
                          <a:ea typeface="+mn-ea"/>
                          <a:cs typeface="+mn-cs"/>
                        </a:rPr>
                        <a:t>reikmėms</a:t>
                      </a:r>
                      <a:r>
                        <a:rPr lang="en-US" sz="2000" b="1" kern="1200" dirty="0" smtClean="0">
                          <a:solidFill>
                            <a:srgbClr val="D05400"/>
                          </a:solidFill>
                          <a:effectLst/>
                          <a:latin typeface="+mn-lt"/>
                          <a:ea typeface="+mn-ea"/>
                          <a:cs typeface="+mn-cs"/>
                        </a:rPr>
                        <a:t>“</a:t>
                      </a:r>
                      <a:endParaRPr lang="en-GB" sz="2000" dirty="0">
                        <a:solidFill>
                          <a:srgbClr val="D05400"/>
                        </a:solidFill>
                      </a:endParaRPr>
                    </a:p>
                  </a:txBody>
                  <a:tcPr anchor="ctr">
                    <a:noFill/>
                  </a:tcPr>
                </a:tc>
                <a:tc>
                  <a:txBody>
                    <a:bodyPr/>
                    <a:lstStyle/>
                    <a:p>
                      <a:pPr algn="ctr"/>
                      <a:r>
                        <a:rPr lang="lt-LT" sz="9600" b="1" kern="1200" dirty="0" smtClean="0">
                          <a:solidFill>
                            <a:srgbClr val="D05400"/>
                          </a:solidFill>
                          <a:effectLst/>
                          <a:latin typeface="+mn-lt"/>
                          <a:ea typeface="+mn-ea"/>
                          <a:cs typeface="+mn-cs"/>
                        </a:rPr>
                        <a:t>►</a:t>
                      </a:r>
                      <a:endParaRPr lang="en-GB" sz="9600" dirty="0"/>
                    </a:p>
                  </a:txBody>
                  <a:tcPr anchor="ctr">
                    <a:noFill/>
                  </a:tcPr>
                </a:tc>
                <a:tc>
                  <a:txBody>
                    <a:bodyPr/>
                    <a:lstStyle/>
                    <a:p>
                      <a:r>
                        <a:rPr lang="lt-LT" sz="2000" b="1" kern="1200" dirty="0" smtClean="0">
                          <a:solidFill>
                            <a:srgbClr val="D05400"/>
                          </a:solidFill>
                          <a:effectLst/>
                          <a:latin typeface="+mn-lt"/>
                          <a:ea typeface="+mn-ea"/>
                          <a:cs typeface="+mn-cs"/>
                        </a:rPr>
                        <a:t>STR 2.02.10:2018 </a:t>
                      </a:r>
                      <a:endParaRPr lang="en-GB" sz="2000" b="1" kern="1200" dirty="0" smtClean="0">
                        <a:solidFill>
                          <a:srgbClr val="D05400"/>
                        </a:solidFill>
                        <a:effectLst/>
                        <a:latin typeface="+mn-lt"/>
                        <a:ea typeface="+mn-ea"/>
                        <a:cs typeface="+mn-cs"/>
                      </a:endParaRPr>
                    </a:p>
                    <a:p>
                      <a:r>
                        <a:rPr lang="lt-LT" sz="2000" b="1" kern="1200" dirty="0" smtClean="0">
                          <a:solidFill>
                            <a:srgbClr val="D05400"/>
                          </a:solidFill>
                          <a:effectLst/>
                          <a:latin typeface="+mn-lt"/>
                          <a:ea typeface="+mn-ea"/>
                          <a:cs typeface="+mn-cs"/>
                        </a:rPr>
                        <a:t>„Statinių pritaikymas</a:t>
                      </a:r>
                      <a:r>
                        <a:rPr lang="en-GB" sz="2000" b="1" kern="1200" dirty="0" smtClean="0">
                          <a:solidFill>
                            <a:srgbClr val="D05400"/>
                          </a:solidFill>
                          <a:effectLst/>
                          <a:latin typeface="+mn-lt"/>
                          <a:ea typeface="+mn-ea"/>
                          <a:cs typeface="+mn-cs"/>
                        </a:rPr>
                        <a:t> </a:t>
                      </a:r>
                      <a:r>
                        <a:rPr lang="lt-LT" sz="2000" b="1" kern="1200" dirty="0" smtClean="0">
                          <a:solidFill>
                            <a:srgbClr val="D05400"/>
                          </a:solidFill>
                          <a:effectLst/>
                          <a:latin typeface="+mn-lt"/>
                          <a:ea typeface="+mn-ea"/>
                          <a:cs typeface="+mn-cs"/>
                        </a:rPr>
                        <a:t>specialiesiems neįgaliųjų poreikiams“ </a:t>
                      </a:r>
                      <a:endParaRPr lang="en-GB" sz="2000" dirty="0">
                        <a:solidFill>
                          <a:srgbClr val="D05400"/>
                        </a:solidFill>
                      </a:endParaRPr>
                    </a:p>
                  </a:txBody>
                  <a:tcPr anchor="ctr">
                    <a:noFill/>
                  </a:tcPr>
                </a:tc>
              </a:tr>
            </a:tbl>
          </a:graphicData>
        </a:graphic>
      </p:graphicFrame>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31640" y="2636912"/>
            <a:ext cx="6566533" cy="34474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2882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2400" b="1" dirty="0">
                <a:solidFill>
                  <a:srgbClr val="D05400"/>
                </a:solidFill>
              </a:rPr>
              <a:t>STR 2.02.10:2018 „Statinių pritaikymas specialiesiems neįgaliųjų poreikiams“</a:t>
            </a:r>
            <a:endParaRPr lang="en-GB" sz="2400" dirty="0"/>
          </a:p>
        </p:txBody>
      </p:sp>
      <p:sp>
        <p:nvSpPr>
          <p:cNvPr id="3" name="Content Placeholder 2"/>
          <p:cNvSpPr>
            <a:spLocks noGrp="1"/>
          </p:cNvSpPr>
          <p:nvPr>
            <p:ph idx="1"/>
          </p:nvPr>
        </p:nvSpPr>
        <p:spPr>
          <a:xfrm>
            <a:off x="2123728" y="1981200"/>
            <a:ext cx="6332885" cy="4341813"/>
          </a:xfrm>
        </p:spPr>
        <p:txBody>
          <a:bodyPr/>
          <a:lstStyle/>
          <a:p>
            <a:pPr marL="0" indent="0">
              <a:spcAft>
                <a:spcPts val="600"/>
              </a:spcAft>
              <a:buNone/>
            </a:pPr>
            <a:r>
              <a:rPr lang="lt-LT" sz="2000" b="1" cap="all" dirty="0"/>
              <a:t>I</a:t>
            </a:r>
            <a:r>
              <a:rPr lang="lt-LT" sz="1400" b="1" cap="all" dirty="0"/>
              <a:t>. </a:t>
            </a:r>
            <a:r>
              <a:rPr lang="lt-LT" sz="1400" b="1" cap="all" dirty="0" smtClean="0"/>
              <a:t>SKYRIUS. BENDROSIOS </a:t>
            </a:r>
            <a:r>
              <a:rPr lang="lt-LT" sz="1400" b="1" cap="all" dirty="0"/>
              <a:t>NUOSTATOS</a:t>
            </a:r>
            <a:endParaRPr lang="en-GB" sz="1400" b="1" cap="all" dirty="0"/>
          </a:p>
          <a:p>
            <a:pPr marL="0" indent="0">
              <a:spcAft>
                <a:spcPts val="600"/>
              </a:spcAft>
              <a:buNone/>
            </a:pPr>
            <a:r>
              <a:rPr lang="lt-LT" sz="1400" b="1" cap="all" dirty="0"/>
              <a:t>II. </a:t>
            </a:r>
            <a:r>
              <a:rPr lang="lt-LT" sz="1400" b="1" cap="all" dirty="0" smtClean="0"/>
              <a:t>SKYRIUS. NUORODOS</a:t>
            </a:r>
            <a:endParaRPr lang="en-GB" sz="1400" b="1" cap="all" dirty="0"/>
          </a:p>
          <a:p>
            <a:pPr marL="0" indent="0">
              <a:spcAft>
                <a:spcPts val="600"/>
              </a:spcAft>
              <a:buNone/>
            </a:pPr>
            <a:r>
              <a:rPr lang="lt-LT" sz="1400" b="1" cap="all" dirty="0"/>
              <a:t>III. </a:t>
            </a:r>
            <a:r>
              <a:rPr lang="lt-LT" sz="1400" b="1" cap="all" dirty="0" smtClean="0"/>
              <a:t>SKYRIUS. TERMINAI </a:t>
            </a:r>
            <a:r>
              <a:rPr lang="lt-LT" sz="1400" b="1" cap="all" dirty="0"/>
              <a:t>IR APIBRĖŽIMAI</a:t>
            </a:r>
            <a:endParaRPr lang="en-GB" sz="1400" b="1" cap="all" dirty="0"/>
          </a:p>
          <a:p>
            <a:pPr marL="0" indent="0">
              <a:spcAft>
                <a:spcPts val="600"/>
              </a:spcAft>
              <a:buNone/>
            </a:pPr>
            <a:r>
              <a:rPr lang="lt-LT" sz="1400" b="1" cap="all" dirty="0"/>
              <a:t>IV. </a:t>
            </a:r>
            <a:r>
              <a:rPr lang="lt-LT" sz="1400" b="1" cap="all" dirty="0" smtClean="0"/>
              <a:t>SKYRIUS. TERITORIJOS</a:t>
            </a:r>
          </a:p>
          <a:p>
            <a:pPr marL="0" indent="0">
              <a:spcAft>
                <a:spcPts val="600"/>
              </a:spcAft>
              <a:buNone/>
            </a:pPr>
            <a:r>
              <a:rPr lang="lt-LT" sz="1400" b="1" cap="all" dirty="0"/>
              <a:t>V. </a:t>
            </a:r>
            <a:r>
              <a:rPr lang="lt-LT" sz="1400" b="1" cap="all" dirty="0" smtClean="0"/>
              <a:t>SKYRIUS. AUTOMOBILIŲ </a:t>
            </a:r>
            <a:r>
              <a:rPr lang="lt-LT" sz="1400" b="1" cap="all" dirty="0"/>
              <a:t>SAUGYKLOS</a:t>
            </a:r>
            <a:endParaRPr lang="en-GB" sz="1400" b="1" cap="all" dirty="0"/>
          </a:p>
          <a:p>
            <a:pPr marL="0" indent="0">
              <a:spcAft>
                <a:spcPts val="600"/>
              </a:spcAft>
              <a:buNone/>
            </a:pPr>
            <a:r>
              <a:rPr lang="lt-LT" sz="1400" b="1" dirty="0"/>
              <a:t>VI. </a:t>
            </a:r>
            <a:r>
              <a:rPr lang="lt-LT" sz="1400" b="1" dirty="0" smtClean="0"/>
              <a:t>SKYRIUS. BENDRIEJI </a:t>
            </a:r>
            <a:r>
              <a:rPr lang="lt-LT" sz="1400" b="1" dirty="0"/>
              <a:t>REIKALAVIMAI </a:t>
            </a:r>
            <a:r>
              <a:rPr lang="lt-LT" sz="1400" b="1" dirty="0" smtClean="0"/>
              <a:t>PASTATAMS</a:t>
            </a:r>
          </a:p>
          <a:p>
            <a:pPr marL="0" indent="0">
              <a:spcAft>
                <a:spcPts val="600"/>
              </a:spcAft>
              <a:buNone/>
            </a:pPr>
            <a:r>
              <a:rPr lang="lt-LT" sz="1400" b="1" cap="all" dirty="0"/>
              <a:t>VII. </a:t>
            </a:r>
            <a:r>
              <a:rPr lang="lt-LT" sz="1400" b="1" cap="all" dirty="0" smtClean="0"/>
              <a:t>Skyrius. GYVENAMIEJI </a:t>
            </a:r>
            <a:r>
              <a:rPr lang="lt-LT" sz="1400" b="1" cap="all" dirty="0"/>
              <a:t>PASTATAI ir patalpos</a:t>
            </a:r>
            <a:endParaRPr lang="en-GB" sz="1400" b="1" cap="all" dirty="0"/>
          </a:p>
          <a:p>
            <a:pPr marL="0" indent="0">
              <a:spcAft>
                <a:spcPts val="600"/>
              </a:spcAft>
              <a:buNone/>
            </a:pPr>
            <a:r>
              <a:rPr lang="lt-LT" sz="1400" b="1" cap="all" dirty="0"/>
              <a:t>VIII. </a:t>
            </a:r>
            <a:r>
              <a:rPr lang="lt-LT" sz="1400" b="1" cap="all" dirty="0" smtClean="0"/>
              <a:t>SKYRIUS. NEGYVENAMIEJI </a:t>
            </a:r>
            <a:r>
              <a:rPr lang="lt-LT" sz="1400" b="1" cap="all" dirty="0"/>
              <a:t>PASTATAI ir </a:t>
            </a:r>
            <a:r>
              <a:rPr lang="lt-LT" sz="1400" b="1" cap="all" dirty="0" smtClean="0"/>
              <a:t>patalpos</a:t>
            </a:r>
          </a:p>
          <a:p>
            <a:pPr marL="0" indent="0">
              <a:spcAft>
                <a:spcPts val="600"/>
              </a:spcAft>
              <a:buNone/>
            </a:pPr>
            <a:r>
              <a:rPr lang="lt-LT" sz="1400" b="1" cap="all" dirty="0"/>
              <a:t>IX. </a:t>
            </a:r>
            <a:r>
              <a:rPr lang="lt-LT" sz="1400" b="1" cap="all" dirty="0" smtClean="0"/>
              <a:t>SKYRIUS. Sporto </a:t>
            </a:r>
            <a:r>
              <a:rPr lang="lt-LT" sz="1400" b="1" cap="all" dirty="0"/>
              <a:t>statiniai ir </a:t>
            </a:r>
            <a:r>
              <a:rPr lang="lt-LT" sz="1400" b="1" cap="all" dirty="0" smtClean="0"/>
              <a:t>patalpos</a:t>
            </a:r>
          </a:p>
          <a:p>
            <a:pPr marL="0" indent="0">
              <a:spcAft>
                <a:spcPts val="600"/>
              </a:spcAft>
              <a:buNone/>
            </a:pPr>
            <a:r>
              <a:rPr lang="lt-LT" sz="1400" b="1" cap="all" dirty="0"/>
              <a:t>X. </a:t>
            </a:r>
            <a:r>
              <a:rPr lang="lt-LT" sz="1400" b="1" cap="all" dirty="0" smtClean="0"/>
              <a:t>SKYRIUS. SANITARINĖS PATALPOS</a:t>
            </a:r>
            <a:r>
              <a:rPr lang="lt-LT" sz="1400" dirty="0"/>
              <a:t> </a:t>
            </a:r>
            <a:endParaRPr lang="en-GB" sz="1400" dirty="0"/>
          </a:p>
          <a:p>
            <a:pPr marL="0" indent="0">
              <a:spcAft>
                <a:spcPts val="600"/>
              </a:spcAft>
              <a:buNone/>
            </a:pPr>
            <a:r>
              <a:rPr lang="lt-LT" sz="1400" b="1" cap="all" dirty="0"/>
              <a:t>XI. </a:t>
            </a:r>
            <a:r>
              <a:rPr lang="lt-LT" sz="1400" b="1" cap="all" dirty="0" smtClean="0"/>
              <a:t>SKYRIUS. TERITORIJŲ </a:t>
            </a:r>
            <a:r>
              <a:rPr lang="lt-LT" sz="1400" b="1" cap="all" dirty="0"/>
              <a:t>IR statinių </a:t>
            </a:r>
            <a:r>
              <a:rPr lang="lt-LT" sz="1400" b="1" cap="all" dirty="0" smtClean="0"/>
              <a:t>ELEMENTAI</a:t>
            </a:r>
          </a:p>
          <a:p>
            <a:pPr marL="0" indent="0">
              <a:spcAft>
                <a:spcPts val="600"/>
              </a:spcAft>
              <a:buNone/>
            </a:pPr>
            <a:r>
              <a:rPr lang="lt-LT" sz="1400" b="1" cap="all" dirty="0" smtClean="0"/>
              <a:t>PRIEDAI</a:t>
            </a:r>
          </a:p>
          <a:p>
            <a:endParaRPr lang="en-GB" sz="1800" b="1" cap="all" dirty="0"/>
          </a:p>
          <a:p>
            <a:endParaRPr lang="en-GB" sz="2000" b="1" cap="all" dirty="0"/>
          </a:p>
          <a:p>
            <a:endParaRPr lang="en-GB" sz="2000" dirty="0"/>
          </a:p>
          <a:p>
            <a:endParaRPr lang="en-GB" b="1" cap="all" dirty="0"/>
          </a:p>
          <a:p>
            <a:endParaRPr lang="en-GB" dirty="0"/>
          </a:p>
          <a:p>
            <a:endParaRPr lang="en-GB" b="1" cap="all" dirty="0"/>
          </a:p>
          <a:p>
            <a:endParaRPr lang="en-GB" dirty="0"/>
          </a:p>
        </p:txBody>
      </p:sp>
    </p:spTree>
    <p:extLst>
      <p:ext uri="{BB962C8B-B14F-4D97-AF65-F5344CB8AC3E}">
        <p14:creationId xmlns:p14="http://schemas.microsoft.com/office/powerpoint/2010/main" val="3330254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2400" b="1" dirty="0">
                <a:solidFill>
                  <a:srgbClr val="D05400"/>
                </a:solidFill>
              </a:rPr>
              <a:t>STR 2.02.10:2018 „Statinių pritaikymas specialiesiems neįgaliųjų poreikiams“</a:t>
            </a:r>
            <a:br>
              <a:rPr lang="lt-LT" sz="2400" b="1" dirty="0">
                <a:solidFill>
                  <a:srgbClr val="D05400"/>
                </a:solidFill>
              </a:rPr>
            </a:br>
            <a:endParaRPr lang="lt-LT" sz="2400" dirty="0"/>
          </a:p>
        </p:txBody>
      </p:sp>
      <p:sp>
        <p:nvSpPr>
          <p:cNvPr id="3" name="Content Placeholder 2"/>
          <p:cNvSpPr>
            <a:spLocks noGrp="1"/>
          </p:cNvSpPr>
          <p:nvPr>
            <p:ph idx="1"/>
          </p:nvPr>
        </p:nvSpPr>
        <p:spPr>
          <a:xfrm>
            <a:off x="685800" y="1772816"/>
            <a:ext cx="7770813" cy="4550197"/>
          </a:xfrm>
        </p:spPr>
        <p:txBody>
          <a:bodyPr/>
          <a:lstStyle/>
          <a:p>
            <a:pPr marL="0" indent="361950" algn="just">
              <a:buNone/>
            </a:pPr>
            <a:r>
              <a:rPr lang="lt-LT" sz="2200" dirty="0"/>
              <a:t>Statybos techninis reglamentas STR 2.02.10:2018 „Statinių pritaikymas specialiesiems neįgaliųjų </a:t>
            </a:r>
            <a:r>
              <a:rPr lang="lt-LT" sz="2200" dirty="0" smtClean="0"/>
              <a:t>poreikiams“ nustato </a:t>
            </a:r>
            <a:r>
              <a:rPr lang="lt-LT" sz="2200" dirty="0"/>
              <a:t>reikalavimus rengiant statinių nurodytų </a:t>
            </a:r>
            <a:r>
              <a:rPr lang="lt-LT" sz="2200" dirty="0" smtClean="0"/>
              <a:t>reglamento </a:t>
            </a:r>
            <a:r>
              <a:rPr lang="lt-LT" sz="2200" dirty="0"/>
              <a:t>1 priede statybos, rekonstravimo, pastato atnaujinimo (modernizavimo), kapitalinio remonto, paprastojo remonto, paskirties keitimo, supaprastintą statybos, supaprastintą rekonstravimo projektus, kapitalinio remonto aprašą, paprastojo remonto aprašą arba keičiama statinių paskirtis į </a:t>
            </a:r>
            <a:r>
              <a:rPr lang="lt-LT" sz="2200" dirty="0" smtClean="0"/>
              <a:t>reglamento </a:t>
            </a:r>
            <a:r>
              <a:rPr lang="lt-LT" sz="2200" dirty="0"/>
              <a:t>1 priede nurodytą statinių paskirtį. Atnaujinant (modernizuojant), rekonstruojant, remontuojant Reglamento 1 priede nurodytus statinius, </a:t>
            </a:r>
            <a:r>
              <a:rPr lang="lt-LT" sz="2200" dirty="0" smtClean="0"/>
              <a:t>reglamento </a:t>
            </a:r>
            <a:r>
              <a:rPr lang="lt-LT" sz="2200" dirty="0"/>
              <a:t>nuostatos taikomos tik rekonstravimo ar remonto metu pertvarkomoms statinio dalims.</a:t>
            </a:r>
          </a:p>
        </p:txBody>
      </p:sp>
    </p:spTree>
    <p:extLst>
      <p:ext uri="{BB962C8B-B14F-4D97-AF65-F5344CB8AC3E}">
        <p14:creationId xmlns:p14="http://schemas.microsoft.com/office/powerpoint/2010/main" val="577553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2400" b="1" dirty="0">
                <a:solidFill>
                  <a:srgbClr val="D05400"/>
                </a:solidFill>
              </a:rPr>
              <a:t>STR 2.02.10:2018 „Statinių pritaikymas specialiesiems neįgaliųjų poreikiams“</a:t>
            </a:r>
            <a:endParaRPr lang="en-GB" sz="2400"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87464" y="2320099"/>
            <a:ext cx="4767485" cy="3664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89192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2400" b="1" dirty="0">
                <a:solidFill>
                  <a:srgbClr val="D05400"/>
                </a:solidFill>
              </a:rPr>
              <a:t>STR 2.02.10:2018 „Statinių pritaikymas specialiesiems neįgaliųjų poreikiams“</a:t>
            </a:r>
            <a:br>
              <a:rPr lang="lt-LT" sz="2400" b="1" dirty="0">
                <a:solidFill>
                  <a:srgbClr val="D05400"/>
                </a:solidFill>
              </a:rPr>
            </a:br>
            <a:endParaRPr lang="lt-LT" sz="2400" dirty="0"/>
          </a:p>
        </p:txBody>
      </p:sp>
      <p:sp>
        <p:nvSpPr>
          <p:cNvPr id="3" name="Content Placeholder 2"/>
          <p:cNvSpPr>
            <a:spLocks noGrp="1"/>
          </p:cNvSpPr>
          <p:nvPr>
            <p:ph idx="1"/>
          </p:nvPr>
        </p:nvSpPr>
        <p:spPr>
          <a:xfrm>
            <a:off x="683568" y="2276872"/>
            <a:ext cx="7770813" cy="4341813"/>
          </a:xfrm>
        </p:spPr>
        <p:txBody>
          <a:bodyPr/>
          <a:lstStyle/>
          <a:p>
            <a:pPr marL="457200" indent="-457200" algn="just">
              <a:buAutoNum type="arabicPeriod"/>
            </a:pPr>
            <a:r>
              <a:rPr lang="lt-LT" b="1" dirty="0" smtClean="0"/>
              <a:t>Lygios galimybės</a:t>
            </a:r>
            <a:r>
              <a:rPr lang="lt-LT" b="1" dirty="0"/>
              <a:t> </a:t>
            </a:r>
            <a:endParaRPr lang="lt-LT" b="1" dirty="0" smtClean="0"/>
          </a:p>
          <a:p>
            <a:pPr marL="457200" indent="-457200" algn="just">
              <a:buAutoNum type="arabicPeriod"/>
            </a:pPr>
            <a:endParaRPr lang="lt-LT" dirty="0" smtClean="0"/>
          </a:p>
          <a:p>
            <a:pPr marL="0" indent="0" algn="just">
              <a:buNone/>
            </a:pPr>
            <a:r>
              <a:rPr lang="lt-LT" dirty="0"/>
              <a:t>Statinio konstrukcija turėtų tapti vienodai tinkama visiems. Idealiu atveju visiems statinio naudotojams turėtų tikti tie patys statinio elementai (pvz., suteikiant vieną įėjimą į pastatą, kuris gerai tinka visiems). Statinyje negali būti naudojami elementai, kurie apribotų galimybę naudotis statiniu kuriai nors naudotojų grupei</a:t>
            </a:r>
            <a:r>
              <a:rPr lang="lt-LT" dirty="0" smtClean="0"/>
              <a:t>.</a:t>
            </a:r>
          </a:p>
        </p:txBody>
      </p:sp>
    </p:spTree>
    <p:extLst>
      <p:ext uri="{BB962C8B-B14F-4D97-AF65-F5344CB8AC3E}">
        <p14:creationId xmlns:p14="http://schemas.microsoft.com/office/powerpoint/2010/main" val="25060541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2400" b="1" dirty="0">
                <a:solidFill>
                  <a:srgbClr val="D05400"/>
                </a:solidFill>
              </a:rPr>
              <a:t>STR 2.02.10:2018 „Statinių pritaikymas specialiesiems neįgaliųjų poreikiams“</a:t>
            </a:r>
            <a:r>
              <a:rPr lang="lt-LT" b="1" dirty="0">
                <a:solidFill>
                  <a:srgbClr val="D05400"/>
                </a:solidFill>
              </a:rPr>
              <a:t/>
            </a:r>
            <a:br>
              <a:rPr lang="lt-LT" b="1" dirty="0">
                <a:solidFill>
                  <a:srgbClr val="D05400"/>
                </a:solidFill>
              </a:rPr>
            </a:br>
            <a:endParaRPr lang="lt-LT" dirty="0"/>
          </a:p>
        </p:txBody>
      </p:sp>
      <p:sp>
        <p:nvSpPr>
          <p:cNvPr id="3" name="Content Placeholder 2"/>
          <p:cNvSpPr>
            <a:spLocks noGrp="1"/>
          </p:cNvSpPr>
          <p:nvPr>
            <p:ph idx="1"/>
          </p:nvPr>
        </p:nvSpPr>
        <p:spPr>
          <a:xfrm>
            <a:off x="685800" y="2276872"/>
            <a:ext cx="7770813" cy="4046141"/>
          </a:xfrm>
        </p:spPr>
        <p:txBody>
          <a:bodyPr/>
          <a:lstStyle/>
          <a:p>
            <a:pPr marL="0" indent="0" algn="just">
              <a:buNone/>
            </a:pPr>
            <a:r>
              <a:rPr lang="lt-LT" b="1" dirty="0" smtClean="0"/>
              <a:t>2. Lankstumas </a:t>
            </a:r>
            <a:r>
              <a:rPr lang="lt-LT" b="1" dirty="0" smtClean="0"/>
              <a:t>naudojant </a:t>
            </a:r>
          </a:p>
          <a:p>
            <a:pPr marL="0" indent="0" algn="just">
              <a:buNone/>
            </a:pPr>
            <a:endParaRPr lang="lt-LT" dirty="0" smtClean="0"/>
          </a:p>
          <a:p>
            <a:pPr marL="0" indent="0" algn="just">
              <a:buNone/>
            </a:pPr>
            <a:r>
              <a:rPr lang="lt-LT" dirty="0" smtClean="0"/>
              <a:t>Statinio </a:t>
            </a:r>
            <a:r>
              <a:rPr lang="lt-LT" dirty="0"/>
              <a:t>elementai turėtų leisti žmonėms naudoti juos daugiau nei vienu būdu (pvz., pateikiant pastato planą, kurį galima matyti iš sėdint ar stovint). Statinio konstrukcija (jo elementai) turėtų sudaryti galimybę naudoti statinio netradiciniu ar nenumatytu būdu.</a:t>
            </a:r>
            <a:endParaRPr lang="lt-LT" dirty="0" smtClean="0"/>
          </a:p>
          <a:p>
            <a:pPr marL="0" indent="0">
              <a:buNone/>
            </a:pPr>
            <a:endParaRPr lang="lt-LT" dirty="0"/>
          </a:p>
        </p:txBody>
      </p:sp>
    </p:spTree>
    <p:extLst>
      <p:ext uri="{BB962C8B-B14F-4D97-AF65-F5344CB8AC3E}">
        <p14:creationId xmlns:p14="http://schemas.microsoft.com/office/powerpoint/2010/main" val="2585728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2400" b="1" dirty="0">
                <a:solidFill>
                  <a:srgbClr val="D05400"/>
                </a:solidFill>
              </a:rPr>
              <a:t>STR 2.02.10:2018 „Statinių pritaikymas specialiesiems neįgaliųjų poreikiams“</a:t>
            </a:r>
            <a:endParaRPr lang="en-GB" sz="2400" dirty="0"/>
          </a:p>
        </p:txBody>
      </p:sp>
      <p:sp>
        <p:nvSpPr>
          <p:cNvPr id="3" name="Content Placeholder 2"/>
          <p:cNvSpPr>
            <a:spLocks noGrp="1"/>
          </p:cNvSpPr>
          <p:nvPr>
            <p:ph idx="1"/>
          </p:nvPr>
        </p:nvSpPr>
        <p:spPr>
          <a:xfrm>
            <a:off x="685800" y="2276872"/>
            <a:ext cx="7770813" cy="4046141"/>
          </a:xfrm>
        </p:spPr>
        <p:txBody>
          <a:bodyPr/>
          <a:lstStyle/>
          <a:p>
            <a:pPr marL="0" indent="0" algn="just">
              <a:buNone/>
            </a:pPr>
            <a:r>
              <a:rPr lang="lt-LT" b="1" dirty="0"/>
              <a:t>3. </a:t>
            </a:r>
            <a:r>
              <a:rPr lang="lt-LT" b="1" dirty="0"/>
              <a:t>Paprasta ir </a:t>
            </a:r>
            <a:r>
              <a:rPr lang="lt-LT" b="1" dirty="0" smtClean="0"/>
              <a:t>intuityvu</a:t>
            </a:r>
          </a:p>
          <a:p>
            <a:pPr marL="0" indent="0" algn="just">
              <a:buNone/>
            </a:pPr>
            <a:endParaRPr lang="lt-LT" dirty="0" smtClean="0"/>
          </a:p>
          <a:p>
            <a:pPr marL="0" indent="0" algn="just">
              <a:buNone/>
            </a:pPr>
            <a:r>
              <a:rPr lang="lt-LT" dirty="0"/>
              <a:t>Statinio elementų paskirtis ir naudojimo būdai turėtų būti lengvai suprantami. Be to, jo naudojimo būdai turėtų būti intuityviai akivaizdūs, kad jie galėtų būti naudojami spontaniškai.</a:t>
            </a:r>
            <a:endParaRPr lang="en-GB" dirty="0"/>
          </a:p>
        </p:txBody>
      </p:sp>
    </p:spTree>
    <p:extLst>
      <p:ext uri="{BB962C8B-B14F-4D97-AF65-F5344CB8AC3E}">
        <p14:creationId xmlns:p14="http://schemas.microsoft.com/office/powerpoint/2010/main" val="36381719"/>
      </p:ext>
    </p:extLst>
  </p:cSld>
  <p:clrMapOvr>
    <a:masterClrMapping/>
  </p:clrMapOvr>
</p:sld>
</file>

<file path=ppt/theme/theme1.xml><?xml version="1.0" encoding="utf-8"?>
<a:theme xmlns:a="http://schemas.openxmlformats.org/drawingml/2006/main" name="AM_lt">
  <a:themeElements>
    <a:clrScheme name="AM_l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M_lt">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2400" b="0" i="0" u="none" strike="noStrike" cap="none" normalizeH="0" baseline="0" smtClean="0">
            <a:ln>
              <a:noFill/>
            </a:ln>
            <a:solidFill>
              <a:schemeClr val="bg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2400" b="0" i="0" u="none" strike="noStrike" cap="none" normalizeH="0" baseline="0" smtClean="0">
            <a:ln>
              <a:noFill/>
            </a:ln>
            <a:solidFill>
              <a:schemeClr val="bg1"/>
            </a:solidFill>
            <a:effectLst/>
            <a:latin typeface="Times New Roman" panose="02020603050405020304" pitchFamily="18" charset="0"/>
          </a:defRPr>
        </a:defPPr>
      </a:lstStyle>
    </a:lnDef>
  </a:objectDefaults>
  <a:extraClrSchemeLst>
    <a:extraClrScheme>
      <a:clrScheme name="AM_l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M_l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M_l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M_l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M_l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M_l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M_l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\\Amdata\blankai\AM_lt.pot</Template>
  <TotalTime>233</TotalTime>
  <Words>663</Words>
  <Application>Microsoft Office PowerPoint</Application>
  <PresentationFormat>On-screen Show (4:3)</PresentationFormat>
  <Paragraphs>67</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AM_lt</vt:lpstr>
      <vt:lpstr>PowerPoint Presentation</vt:lpstr>
      <vt:lpstr>STR 2.03.01: 2001 „Statiniai ir teritorijos. Reikalavimai žmonių su negalia reikmėms“ Pakeitimo uždaviniai</vt:lpstr>
      <vt:lpstr>PowerPoint Presentation</vt:lpstr>
      <vt:lpstr>STR 2.02.10:2018 „Statinių pritaikymas specialiesiems neįgaliųjų poreikiams“</vt:lpstr>
      <vt:lpstr>STR 2.02.10:2018 „Statinių pritaikymas specialiesiems neįgaliųjų poreikiams“ </vt:lpstr>
      <vt:lpstr>STR 2.02.10:2018 „Statinių pritaikymas specialiesiems neįgaliųjų poreikiams“</vt:lpstr>
      <vt:lpstr>STR 2.02.10:2018 „Statinių pritaikymas specialiesiems neįgaliųjų poreikiams“ </vt:lpstr>
      <vt:lpstr>STR 2.02.10:2018 „Statinių pritaikymas specialiesiems neįgaliųjų poreikiams“ </vt:lpstr>
      <vt:lpstr>STR 2.02.10:2018 „Statinių pritaikymas specialiesiems neįgaliųjų poreikiams“</vt:lpstr>
      <vt:lpstr>STR 2.02.10:2018 „Statinių pritaikymas specialiesiems neįgaliųjų poreikiams“</vt:lpstr>
      <vt:lpstr>STR 2.02.10:2018 „Statinių pritaikymas specialiesiems neįgaliųjų poreikiams“</vt:lpstr>
      <vt:lpstr>STR 2.02.10:2018 „Statinių pritaikymas specialiesiems neįgaliųjų poreikiams“</vt:lpstr>
      <vt:lpstr>STR 2.02.10:2018 „Statinių pritaikymas specialiesiems neįgaliųjų poreikiams“</vt:lpstr>
      <vt:lpstr>AČIŪ UŽ DĖMESĮ    dangyras.zukauskas@am.lt</vt:lpstr>
    </vt:vector>
  </TitlesOfParts>
  <Company>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VidasJ</dc:creator>
  <cp:lastModifiedBy>Dangyras Žukauskas</cp:lastModifiedBy>
  <cp:revision>2031</cp:revision>
  <cp:lastPrinted>2016-05-31T10:01:00Z</cp:lastPrinted>
  <dcterms:created xsi:type="dcterms:W3CDTF">2006-12-18T11:11:00Z</dcterms:created>
  <dcterms:modified xsi:type="dcterms:W3CDTF">2018-02-21T12:23:21Z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1033-10.2.0.5978</vt:lpwstr>
  </property>
</Properties>
</file>